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heme/theme3.xml" ContentType="application/vnd.openxmlformats-officedocument.them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1.xml" ContentType="application/vnd.openxmlformats-officedocument.presentationml.notesSlide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8"/>
  </p:notesMasterIdLst>
  <p:sldIdLst>
    <p:sldId id="277" r:id="rId3"/>
    <p:sldId id="278" r:id="rId4"/>
    <p:sldId id="259" r:id="rId5"/>
    <p:sldId id="279" r:id="rId6"/>
    <p:sldId id="261" r:id="rId7"/>
    <p:sldId id="262" r:id="rId8"/>
    <p:sldId id="263" r:id="rId9"/>
    <p:sldId id="264" r:id="rId10"/>
    <p:sldId id="282" r:id="rId11"/>
    <p:sldId id="283" r:id="rId12"/>
    <p:sldId id="270" r:id="rId13"/>
    <p:sldId id="281" r:id="rId14"/>
    <p:sldId id="280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1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10" Type="http://schemas.openxmlformats.org/officeDocument/2006/relationships/image" Target="NULL" TargetMode="External"/><Relationship Id="rId4" Type="http://schemas.openxmlformats.org/officeDocument/2006/relationships/tags" Target="../tags/tag14.xml"/><Relationship Id="rId9" Type="http://schemas.openxmlformats.org/officeDocument/2006/relationships/image" Target="../media/image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NULL" TargetMode="External"/><Relationship Id="rId3" Type="http://schemas.openxmlformats.org/officeDocument/2006/relationships/tags" Target="../tags/tag25.xml"/><Relationship Id="rId7" Type="http://schemas.openxmlformats.org/officeDocument/2006/relationships/image" Target="../media/image2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30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image" Target="NULL" TargetMode="Externa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tags" Target="../tags/tag39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47.xml"/><Relationship Id="rId3" Type="http://schemas.openxmlformats.org/officeDocument/2006/relationships/tags" Target="../tags/tag42.xml"/><Relationship Id="rId7" Type="http://schemas.openxmlformats.org/officeDocument/2006/relationships/tags" Target="../tags/tag46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9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4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58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2.xml"/><Relationship Id="rId3" Type="http://schemas.openxmlformats.org/officeDocument/2006/relationships/tags" Target="../tags/tag66.xml"/><Relationship Id="rId7" Type="http://schemas.openxmlformats.org/officeDocument/2006/relationships/tags" Target="../tags/tag70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10" Type="http://schemas.openxmlformats.org/officeDocument/2006/relationships/image" Target="NULL" TargetMode="External"/><Relationship Id="rId4" Type="http://schemas.openxmlformats.org/officeDocument/2006/relationships/tags" Target="../tags/tag67.xml"/><Relationship Id="rId9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6000" y="394405"/>
            <a:ext cx="10800000" cy="792000"/>
          </a:xfrm>
        </p:spPr>
        <p:txBody>
          <a:bodyPr lIns="0" tIns="0" rIns="0" bIns="0"/>
          <a:lstStyle>
            <a:lvl1pPr algn="ctr" fontAlgn="base">
              <a:defRPr sz="3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/Users/ADMIN/AppData/Local/Temp/fig2wpp/@png2x_bg-2590&amp;3983.png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9" r:link="rId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Freeform 5"/>
          <p:cNvSpPr/>
          <p:nvPr userDrawn="1">
            <p:custDataLst>
              <p:tags r:id="rId2"/>
            </p:custDataLst>
          </p:nvPr>
        </p:nvSpPr>
        <p:spPr bwMode="auto">
          <a:xfrm flipH="1" flipV="1">
            <a:off x="370205" y="203634"/>
            <a:ext cx="805409" cy="6468945"/>
          </a:xfrm>
          <a:custGeom>
            <a:avLst/>
            <a:gdLst>
              <a:gd name="T0" fmla="*/ 940 w 2111"/>
              <a:gd name="T1" fmla="*/ 8664 h 15818"/>
              <a:gd name="T2" fmla="*/ 1743 w 2111"/>
              <a:gd name="T3" fmla="*/ 2008 h 15818"/>
              <a:gd name="T4" fmla="*/ 543 w 2111"/>
              <a:gd name="T5" fmla="*/ 2847 h 15818"/>
              <a:gd name="T6" fmla="*/ 1743 w 2111"/>
              <a:gd name="T7" fmla="*/ 2336 h 15818"/>
              <a:gd name="T8" fmla="*/ 1588 w 2111"/>
              <a:gd name="T9" fmla="*/ 12480 h 15818"/>
              <a:gd name="T10" fmla="*/ 331 w 2111"/>
              <a:gd name="T11" fmla="*/ 12905 h 15818"/>
              <a:gd name="T12" fmla="*/ 1588 w 2111"/>
              <a:gd name="T13" fmla="*/ 13331 h 15818"/>
              <a:gd name="T14" fmla="*/ 2073 w 2111"/>
              <a:gd name="T15" fmla="*/ 14508 h 15818"/>
              <a:gd name="T16" fmla="*/ 2073 w 2111"/>
              <a:gd name="T17" fmla="*/ 15466 h 15818"/>
              <a:gd name="T18" fmla="*/ 38 w 2111"/>
              <a:gd name="T19" fmla="*/ 15495 h 15818"/>
              <a:gd name="T20" fmla="*/ 38 w 2111"/>
              <a:gd name="T21" fmla="*/ 14524 h 15818"/>
              <a:gd name="T22" fmla="*/ 2073 w 2111"/>
              <a:gd name="T23" fmla="*/ 11284 h 15818"/>
              <a:gd name="T24" fmla="*/ 38 w 2111"/>
              <a:gd name="T25" fmla="*/ 11284 h 15818"/>
              <a:gd name="T26" fmla="*/ 2073 w 2111"/>
              <a:gd name="T27" fmla="*/ 11024 h 15818"/>
              <a:gd name="T28" fmla="*/ 38 w 2111"/>
              <a:gd name="T29" fmla="*/ 10419 h 15818"/>
              <a:gd name="T30" fmla="*/ 1743 w 2111"/>
              <a:gd name="T31" fmla="*/ 9458 h 15818"/>
              <a:gd name="T32" fmla="*/ 2073 w 2111"/>
              <a:gd name="T33" fmla="*/ 8600 h 15818"/>
              <a:gd name="T34" fmla="*/ 609 w 2111"/>
              <a:gd name="T35" fmla="*/ 8784 h 15818"/>
              <a:gd name="T36" fmla="*/ 38 w 2111"/>
              <a:gd name="T37" fmla="*/ 7477 h 15818"/>
              <a:gd name="T38" fmla="*/ 2073 w 2111"/>
              <a:gd name="T39" fmla="*/ 4072 h 15818"/>
              <a:gd name="T40" fmla="*/ 331 w 2111"/>
              <a:gd name="T41" fmla="*/ 4512 h 15818"/>
              <a:gd name="T42" fmla="*/ 2073 w 2111"/>
              <a:gd name="T43" fmla="*/ 4952 h 15818"/>
              <a:gd name="T44" fmla="*/ 382 w 2111"/>
              <a:gd name="T45" fmla="*/ 5208 h 15818"/>
              <a:gd name="T46" fmla="*/ 99 w 2111"/>
              <a:gd name="T47" fmla="*/ 4092 h 15818"/>
              <a:gd name="T48" fmla="*/ 2073 w 2111"/>
              <a:gd name="T49" fmla="*/ 3720 h 15818"/>
              <a:gd name="T50" fmla="*/ 1805 w 2111"/>
              <a:gd name="T51" fmla="*/ 3124 h 15818"/>
              <a:gd name="T52" fmla="*/ 38 w 2111"/>
              <a:gd name="T53" fmla="*/ 2312 h 15818"/>
              <a:gd name="T54" fmla="*/ 2073 w 2111"/>
              <a:gd name="T55" fmla="*/ 0 h 15818"/>
              <a:gd name="T56" fmla="*/ 1748 w 2111"/>
              <a:gd name="T57" fmla="*/ 352 h 15818"/>
              <a:gd name="T58" fmla="*/ 921 w 2111"/>
              <a:gd name="T59" fmla="*/ 1264 h 15818"/>
              <a:gd name="T60" fmla="*/ 361 w 2111"/>
              <a:gd name="T61" fmla="*/ 1352 h 15818"/>
              <a:gd name="T62" fmla="*/ 2073 w 2111"/>
              <a:gd name="T63" fmla="*/ 0 h 15818"/>
              <a:gd name="T64" fmla="*/ 1621 w 2111"/>
              <a:gd name="T65" fmla="*/ 13732 h 15818"/>
              <a:gd name="T66" fmla="*/ 126 w 2111"/>
              <a:gd name="T67" fmla="*/ 13406 h 15818"/>
              <a:gd name="T68" fmla="*/ 489 w 2111"/>
              <a:gd name="T69" fmla="*/ 12076 h 15818"/>
              <a:gd name="T70" fmla="*/ 1985 w 2111"/>
              <a:gd name="T71" fmla="*/ 12404 h 15818"/>
              <a:gd name="T72" fmla="*/ 1993 w 2111"/>
              <a:gd name="T73" fmla="*/ 7038 h 15818"/>
              <a:gd name="T74" fmla="*/ 1711 w 2111"/>
              <a:gd name="T75" fmla="*/ 6844 h 15818"/>
              <a:gd name="T76" fmla="*/ 1444 w 2111"/>
              <a:gd name="T77" fmla="*/ 6068 h 15818"/>
              <a:gd name="T78" fmla="*/ 422 w 2111"/>
              <a:gd name="T79" fmla="*/ 6275 h 15818"/>
              <a:gd name="T80" fmla="*/ 598 w 2111"/>
              <a:gd name="T81" fmla="*/ 7038 h 15818"/>
              <a:gd name="T82" fmla="*/ 0 w 2111"/>
              <a:gd name="T83" fmla="*/ 6587 h 15818"/>
              <a:gd name="T84" fmla="*/ 1065 w 2111"/>
              <a:gd name="T85" fmla="*/ 5629 h 15818"/>
              <a:gd name="T86" fmla="*/ 2111 w 2111"/>
              <a:gd name="T87" fmla="*/ 6600 h 15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111" h="15818">
                <a:moveTo>
                  <a:pt x="1593" y="8411"/>
                </a:moveTo>
                <a:lnTo>
                  <a:pt x="940" y="8176"/>
                </a:lnTo>
                <a:lnTo>
                  <a:pt x="940" y="8664"/>
                </a:lnTo>
                <a:lnTo>
                  <a:pt x="1593" y="8427"/>
                </a:lnTo>
                <a:lnTo>
                  <a:pt x="1593" y="8411"/>
                </a:lnTo>
                <a:close/>
                <a:moveTo>
                  <a:pt x="1743" y="2008"/>
                </a:moveTo>
                <a:lnTo>
                  <a:pt x="369" y="2008"/>
                </a:lnTo>
                <a:lnTo>
                  <a:pt x="369" y="2315"/>
                </a:lnTo>
                <a:cubicBezTo>
                  <a:pt x="369" y="2546"/>
                  <a:pt x="427" y="2723"/>
                  <a:pt x="543" y="2847"/>
                </a:cubicBezTo>
                <a:cubicBezTo>
                  <a:pt x="660" y="2970"/>
                  <a:pt x="830" y="3032"/>
                  <a:pt x="1054" y="3032"/>
                </a:cubicBezTo>
                <a:cubicBezTo>
                  <a:pt x="1278" y="3032"/>
                  <a:pt x="1449" y="2973"/>
                  <a:pt x="1567" y="2853"/>
                </a:cubicBezTo>
                <a:cubicBezTo>
                  <a:pt x="1684" y="2734"/>
                  <a:pt x="1743" y="2562"/>
                  <a:pt x="1743" y="2336"/>
                </a:cubicBezTo>
                <a:lnTo>
                  <a:pt x="1743" y="2008"/>
                </a:lnTo>
                <a:close/>
                <a:moveTo>
                  <a:pt x="1780" y="12905"/>
                </a:moveTo>
                <a:cubicBezTo>
                  <a:pt x="1780" y="12726"/>
                  <a:pt x="1716" y="12584"/>
                  <a:pt x="1588" y="12480"/>
                </a:cubicBezTo>
                <a:cubicBezTo>
                  <a:pt x="1460" y="12376"/>
                  <a:pt x="1282" y="12324"/>
                  <a:pt x="1054" y="12324"/>
                </a:cubicBezTo>
                <a:cubicBezTo>
                  <a:pt x="827" y="12324"/>
                  <a:pt x="649" y="12376"/>
                  <a:pt x="522" y="12480"/>
                </a:cubicBezTo>
                <a:cubicBezTo>
                  <a:pt x="395" y="12584"/>
                  <a:pt x="331" y="12726"/>
                  <a:pt x="331" y="12905"/>
                </a:cubicBezTo>
                <a:cubicBezTo>
                  <a:pt x="331" y="13085"/>
                  <a:pt x="395" y="13227"/>
                  <a:pt x="522" y="13331"/>
                </a:cubicBezTo>
                <a:cubicBezTo>
                  <a:pt x="649" y="13435"/>
                  <a:pt x="827" y="13487"/>
                  <a:pt x="1054" y="13487"/>
                </a:cubicBezTo>
                <a:cubicBezTo>
                  <a:pt x="1282" y="13487"/>
                  <a:pt x="1460" y="13435"/>
                  <a:pt x="1588" y="13331"/>
                </a:cubicBezTo>
                <a:cubicBezTo>
                  <a:pt x="1716" y="13227"/>
                  <a:pt x="1780" y="13085"/>
                  <a:pt x="1780" y="12905"/>
                </a:cubicBezTo>
                <a:close/>
                <a:moveTo>
                  <a:pt x="2073" y="14172"/>
                </a:moveTo>
                <a:lnTo>
                  <a:pt x="2073" y="14508"/>
                </a:lnTo>
                <a:lnTo>
                  <a:pt x="681" y="15452"/>
                </a:lnTo>
                <a:lnTo>
                  <a:pt x="681" y="15466"/>
                </a:lnTo>
                <a:lnTo>
                  <a:pt x="2073" y="15466"/>
                </a:lnTo>
                <a:lnTo>
                  <a:pt x="2073" y="15818"/>
                </a:lnTo>
                <a:lnTo>
                  <a:pt x="38" y="15818"/>
                </a:lnTo>
                <a:lnTo>
                  <a:pt x="38" y="15495"/>
                </a:lnTo>
                <a:lnTo>
                  <a:pt x="1431" y="14540"/>
                </a:lnTo>
                <a:lnTo>
                  <a:pt x="1431" y="14524"/>
                </a:lnTo>
                <a:lnTo>
                  <a:pt x="38" y="14524"/>
                </a:lnTo>
                <a:lnTo>
                  <a:pt x="38" y="14172"/>
                </a:lnTo>
                <a:lnTo>
                  <a:pt x="2073" y="14172"/>
                </a:lnTo>
                <a:close/>
                <a:moveTo>
                  <a:pt x="2073" y="11284"/>
                </a:moveTo>
                <a:lnTo>
                  <a:pt x="2073" y="11636"/>
                </a:lnTo>
                <a:lnTo>
                  <a:pt x="38" y="11636"/>
                </a:lnTo>
                <a:lnTo>
                  <a:pt x="38" y="11284"/>
                </a:lnTo>
                <a:lnTo>
                  <a:pt x="2073" y="11284"/>
                </a:lnTo>
                <a:close/>
                <a:moveTo>
                  <a:pt x="2073" y="9458"/>
                </a:moveTo>
                <a:lnTo>
                  <a:pt x="2073" y="11024"/>
                </a:lnTo>
                <a:lnTo>
                  <a:pt x="1743" y="11024"/>
                </a:lnTo>
                <a:lnTo>
                  <a:pt x="1743" y="10419"/>
                </a:lnTo>
                <a:lnTo>
                  <a:pt x="38" y="10419"/>
                </a:lnTo>
                <a:lnTo>
                  <a:pt x="38" y="10066"/>
                </a:lnTo>
                <a:lnTo>
                  <a:pt x="1743" y="10066"/>
                </a:lnTo>
                <a:lnTo>
                  <a:pt x="1743" y="9458"/>
                </a:lnTo>
                <a:lnTo>
                  <a:pt x="2073" y="9458"/>
                </a:lnTo>
                <a:close/>
                <a:moveTo>
                  <a:pt x="2073" y="8237"/>
                </a:moveTo>
                <a:lnTo>
                  <a:pt x="2073" y="8600"/>
                </a:lnTo>
                <a:lnTo>
                  <a:pt x="38" y="9363"/>
                </a:lnTo>
                <a:lnTo>
                  <a:pt x="38" y="8990"/>
                </a:lnTo>
                <a:lnTo>
                  <a:pt x="609" y="8784"/>
                </a:lnTo>
                <a:lnTo>
                  <a:pt x="609" y="8056"/>
                </a:lnTo>
                <a:lnTo>
                  <a:pt x="38" y="7850"/>
                </a:lnTo>
                <a:lnTo>
                  <a:pt x="38" y="7477"/>
                </a:lnTo>
                <a:lnTo>
                  <a:pt x="2073" y="8237"/>
                </a:lnTo>
                <a:close/>
                <a:moveTo>
                  <a:pt x="2073" y="3720"/>
                </a:moveTo>
                <a:lnTo>
                  <a:pt x="2073" y="4072"/>
                </a:lnTo>
                <a:lnTo>
                  <a:pt x="846" y="4072"/>
                </a:lnTo>
                <a:cubicBezTo>
                  <a:pt x="688" y="4072"/>
                  <a:pt x="563" y="4111"/>
                  <a:pt x="470" y="4190"/>
                </a:cubicBezTo>
                <a:cubicBezTo>
                  <a:pt x="378" y="4270"/>
                  <a:pt x="331" y="4377"/>
                  <a:pt x="331" y="4512"/>
                </a:cubicBezTo>
                <a:cubicBezTo>
                  <a:pt x="331" y="4647"/>
                  <a:pt x="377" y="4754"/>
                  <a:pt x="467" y="4833"/>
                </a:cubicBezTo>
                <a:cubicBezTo>
                  <a:pt x="558" y="4913"/>
                  <a:pt x="681" y="4952"/>
                  <a:pt x="836" y="4952"/>
                </a:cubicBezTo>
                <a:lnTo>
                  <a:pt x="2073" y="4952"/>
                </a:lnTo>
                <a:lnTo>
                  <a:pt x="2073" y="5304"/>
                </a:lnTo>
                <a:lnTo>
                  <a:pt x="817" y="5304"/>
                </a:lnTo>
                <a:cubicBezTo>
                  <a:pt x="650" y="5304"/>
                  <a:pt x="505" y="5272"/>
                  <a:pt x="382" y="5208"/>
                </a:cubicBezTo>
                <a:cubicBezTo>
                  <a:pt x="259" y="5144"/>
                  <a:pt x="165" y="5053"/>
                  <a:pt x="99" y="4934"/>
                </a:cubicBezTo>
                <a:cubicBezTo>
                  <a:pt x="33" y="4814"/>
                  <a:pt x="0" y="4674"/>
                  <a:pt x="0" y="4512"/>
                </a:cubicBezTo>
                <a:cubicBezTo>
                  <a:pt x="0" y="4352"/>
                  <a:pt x="33" y="4212"/>
                  <a:pt x="99" y="4092"/>
                </a:cubicBezTo>
                <a:cubicBezTo>
                  <a:pt x="165" y="3972"/>
                  <a:pt x="259" y="3880"/>
                  <a:pt x="382" y="3816"/>
                </a:cubicBezTo>
                <a:cubicBezTo>
                  <a:pt x="505" y="3752"/>
                  <a:pt x="650" y="3720"/>
                  <a:pt x="817" y="3720"/>
                </a:cubicBezTo>
                <a:lnTo>
                  <a:pt x="2073" y="3720"/>
                </a:lnTo>
                <a:close/>
                <a:moveTo>
                  <a:pt x="2073" y="1656"/>
                </a:moveTo>
                <a:lnTo>
                  <a:pt x="2073" y="2357"/>
                </a:lnTo>
                <a:cubicBezTo>
                  <a:pt x="2073" y="2688"/>
                  <a:pt x="1984" y="2944"/>
                  <a:pt x="1805" y="3124"/>
                </a:cubicBezTo>
                <a:cubicBezTo>
                  <a:pt x="1627" y="3305"/>
                  <a:pt x="1376" y="3395"/>
                  <a:pt x="1054" y="3395"/>
                </a:cubicBezTo>
                <a:cubicBezTo>
                  <a:pt x="732" y="3395"/>
                  <a:pt x="482" y="3301"/>
                  <a:pt x="305" y="3112"/>
                </a:cubicBezTo>
                <a:cubicBezTo>
                  <a:pt x="127" y="2924"/>
                  <a:pt x="38" y="2657"/>
                  <a:pt x="38" y="2312"/>
                </a:cubicBezTo>
                <a:lnTo>
                  <a:pt x="38" y="1656"/>
                </a:lnTo>
                <a:lnTo>
                  <a:pt x="2073" y="1656"/>
                </a:lnTo>
                <a:close/>
                <a:moveTo>
                  <a:pt x="2073" y="0"/>
                </a:moveTo>
                <a:lnTo>
                  <a:pt x="2073" y="1318"/>
                </a:lnTo>
                <a:lnTo>
                  <a:pt x="1748" y="1318"/>
                </a:lnTo>
                <a:lnTo>
                  <a:pt x="1748" y="352"/>
                </a:lnTo>
                <a:lnTo>
                  <a:pt x="1244" y="352"/>
                </a:lnTo>
                <a:lnTo>
                  <a:pt x="1244" y="1264"/>
                </a:lnTo>
                <a:lnTo>
                  <a:pt x="921" y="1264"/>
                </a:lnTo>
                <a:lnTo>
                  <a:pt x="921" y="352"/>
                </a:lnTo>
                <a:lnTo>
                  <a:pt x="361" y="352"/>
                </a:lnTo>
                <a:lnTo>
                  <a:pt x="361" y="1352"/>
                </a:lnTo>
                <a:lnTo>
                  <a:pt x="38" y="1352"/>
                </a:lnTo>
                <a:lnTo>
                  <a:pt x="38" y="0"/>
                </a:lnTo>
                <a:lnTo>
                  <a:pt x="2073" y="0"/>
                </a:lnTo>
                <a:close/>
                <a:moveTo>
                  <a:pt x="2111" y="12905"/>
                </a:moveTo>
                <a:cubicBezTo>
                  <a:pt x="2111" y="13097"/>
                  <a:pt x="2069" y="13264"/>
                  <a:pt x="1985" y="13406"/>
                </a:cubicBezTo>
                <a:cubicBezTo>
                  <a:pt x="1902" y="13547"/>
                  <a:pt x="1780" y="13656"/>
                  <a:pt x="1621" y="13732"/>
                </a:cubicBezTo>
                <a:cubicBezTo>
                  <a:pt x="1462" y="13809"/>
                  <a:pt x="1273" y="13847"/>
                  <a:pt x="1054" y="13847"/>
                </a:cubicBezTo>
                <a:cubicBezTo>
                  <a:pt x="836" y="13847"/>
                  <a:pt x="647" y="13809"/>
                  <a:pt x="489" y="13732"/>
                </a:cubicBezTo>
                <a:cubicBezTo>
                  <a:pt x="330" y="13656"/>
                  <a:pt x="209" y="13547"/>
                  <a:pt x="126" y="13406"/>
                </a:cubicBezTo>
                <a:cubicBezTo>
                  <a:pt x="42" y="13264"/>
                  <a:pt x="0" y="13097"/>
                  <a:pt x="0" y="12905"/>
                </a:cubicBezTo>
                <a:cubicBezTo>
                  <a:pt x="0" y="12713"/>
                  <a:pt x="42" y="12546"/>
                  <a:pt x="126" y="12404"/>
                </a:cubicBezTo>
                <a:cubicBezTo>
                  <a:pt x="209" y="12261"/>
                  <a:pt x="330" y="12152"/>
                  <a:pt x="489" y="12076"/>
                </a:cubicBezTo>
                <a:cubicBezTo>
                  <a:pt x="647" y="11999"/>
                  <a:pt x="836" y="11961"/>
                  <a:pt x="1054" y="11961"/>
                </a:cubicBezTo>
                <a:cubicBezTo>
                  <a:pt x="1273" y="11961"/>
                  <a:pt x="1462" y="11999"/>
                  <a:pt x="1621" y="12076"/>
                </a:cubicBezTo>
                <a:cubicBezTo>
                  <a:pt x="1780" y="12152"/>
                  <a:pt x="1902" y="12261"/>
                  <a:pt x="1985" y="12404"/>
                </a:cubicBezTo>
                <a:cubicBezTo>
                  <a:pt x="2069" y="12546"/>
                  <a:pt x="2111" y="12713"/>
                  <a:pt x="2111" y="12905"/>
                </a:cubicBezTo>
                <a:close/>
                <a:moveTo>
                  <a:pt x="2111" y="6600"/>
                </a:moveTo>
                <a:cubicBezTo>
                  <a:pt x="2111" y="6765"/>
                  <a:pt x="2072" y="6911"/>
                  <a:pt x="1993" y="7038"/>
                </a:cubicBezTo>
                <a:cubicBezTo>
                  <a:pt x="1915" y="7164"/>
                  <a:pt x="1808" y="7263"/>
                  <a:pt x="1673" y="7336"/>
                </a:cubicBezTo>
                <a:lnTo>
                  <a:pt x="1516" y="7035"/>
                </a:lnTo>
                <a:cubicBezTo>
                  <a:pt x="1599" y="6989"/>
                  <a:pt x="1664" y="6925"/>
                  <a:pt x="1711" y="6844"/>
                </a:cubicBezTo>
                <a:cubicBezTo>
                  <a:pt x="1757" y="6763"/>
                  <a:pt x="1780" y="6676"/>
                  <a:pt x="1780" y="6584"/>
                </a:cubicBezTo>
                <a:cubicBezTo>
                  <a:pt x="1780" y="6467"/>
                  <a:pt x="1751" y="6363"/>
                  <a:pt x="1693" y="6275"/>
                </a:cubicBezTo>
                <a:cubicBezTo>
                  <a:pt x="1635" y="6186"/>
                  <a:pt x="1552" y="6117"/>
                  <a:pt x="1444" y="6068"/>
                </a:cubicBezTo>
                <a:cubicBezTo>
                  <a:pt x="1335" y="6019"/>
                  <a:pt x="1209" y="5994"/>
                  <a:pt x="1065" y="5994"/>
                </a:cubicBezTo>
                <a:cubicBezTo>
                  <a:pt x="917" y="5994"/>
                  <a:pt x="788" y="6019"/>
                  <a:pt x="678" y="6068"/>
                </a:cubicBezTo>
                <a:cubicBezTo>
                  <a:pt x="568" y="6117"/>
                  <a:pt x="482" y="6186"/>
                  <a:pt x="422" y="6275"/>
                </a:cubicBezTo>
                <a:cubicBezTo>
                  <a:pt x="362" y="6363"/>
                  <a:pt x="331" y="6467"/>
                  <a:pt x="331" y="6584"/>
                </a:cubicBezTo>
                <a:cubicBezTo>
                  <a:pt x="331" y="6675"/>
                  <a:pt x="355" y="6760"/>
                  <a:pt x="402" y="6839"/>
                </a:cubicBezTo>
                <a:cubicBezTo>
                  <a:pt x="449" y="6918"/>
                  <a:pt x="514" y="6984"/>
                  <a:pt x="598" y="7038"/>
                </a:cubicBezTo>
                <a:lnTo>
                  <a:pt x="438" y="7339"/>
                </a:lnTo>
                <a:cubicBezTo>
                  <a:pt x="299" y="7264"/>
                  <a:pt x="192" y="7162"/>
                  <a:pt x="115" y="7031"/>
                </a:cubicBezTo>
                <a:cubicBezTo>
                  <a:pt x="39" y="6900"/>
                  <a:pt x="0" y="6752"/>
                  <a:pt x="0" y="6587"/>
                </a:cubicBezTo>
                <a:cubicBezTo>
                  <a:pt x="0" y="6398"/>
                  <a:pt x="44" y="6231"/>
                  <a:pt x="133" y="6086"/>
                </a:cubicBezTo>
                <a:cubicBezTo>
                  <a:pt x="221" y="5941"/>
                  <a:pt x="345" y="5829"/>
                  <a:pt x="506" y="5749"/>
                </a:cubicBezTo>
                <a:cubicBezTo>
                  <a:pt x="667" y="5669"/>
                  <a:pt x="853" y="5629"/>
                  <a:pt x="1065" y="5629"/>
                </a:cubicBezTo>
                <a:cubicBezTo>
                  <a:pt x="1275" y="5629"/>
                  <a:pt x="1459" y="5669"/>
                  <a:pt x="1616" y="5750"/>
                </a:cubicBezTo>
                <a:cubicBezTo>
                  <a:pt x="1773" y="5831"/>
                  <a:pt x="1895" y="5945"/>
                  <a:pt x="1981" y="6092"/>
                </a:cubicBezTo>
                <a:cubicBezTo>
                  <a:pt x="2068" y="6239"/>
                  <a:pt x="2111" y="6408"/>
                  <a:pt x="2111" y="6600"/>
                </a:cubicBezTo>
                <a:close/>
              </a:path>
            </a:pathLst>
          </a:custGeom>
          <a:solidFill>
            <a:schemeClr val="accent1">
              <a:alpha val="4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lt"/>
                <a:cs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cs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1260475" y="968220"/>
            <a:ext cx="5445125" cy="339936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58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1260475" y="5278650"/>
            <a:ext cx="5445125" cy="1007850"/>
          </a:xfrm>
        </p:spPr>
        <p:txBody>
          <a:bodyPr wrap="square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:/Users/ADMIN/AppData/Local/Temp/fig2wpp/@png2x_bg-2599&amp;763.png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7" r:link="rId8"/>
          <a:stretch>
            <a:fillRect/>
          </a:stretch>
        </p:blipFill>
        <p:spPr>
          <a:xfrm>
            <a:off x="0" y="0"/>
            <a:ext cx="68707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952307" y="285750"/>
            <a:ext cx="5786575" cy="1312913"/>
          </a:xfrm>
        </p:spPr>
        <p:txBody>
          <a:bodyPr wrap="square" anchor="b">
            <a:normAutofit/>
          </a:bodyPr>
          <a:lstStyle>
            <a:lvl1pPr>
              <a:defRPr sz="5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/Users/ADMIN/AppData/Local/Temp/fig2wpp/@png2x_bg-2590&amp;4148.png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8" r:link="rId9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538163" y="3479925"/>
            <a:ext cx="11115674" cy="2778000"/>
          </a:xfrm>
        </p:spPr>
        <p:txBody>
          <a:bodyPr wrap="square" anchor="t">
            <a:normAutofit/>
          </a:bodyPr>
          <a:lstStyle>
            <a:lvl1pPr algn="ctr">
              <a:defRPr sz="5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538163" y="384300"/>
            <a:ext cx="11115674" cy="2778000"/>
          </a:xfrm>
        </p:spPr>
        <p:txBody>
          <a:bodyPr wrap="none" anchor="b">
            <a:normAutofit/>
          </a:bodyPr>
          <a:lstStyle>
            <a:lvl1pPr marL="0" indent="0" algn="ctr">
              <a:buNone/>
              <a:defRPr sz="6000" b="1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694800" y="1364400"/>
            <a:ext cx="5181600" cy="481320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313200" y="1364400"/>
            <a:ext cx="5181600" cy="481320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dirty="0">
                <a:latin typeface="+mj-lt"/>
              </a:defRPr>
            </a:lvl1pPr>
          </a:lstStyle>
          <a:p>
            <a:pPr lvl="0"/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4800" y="1364400"/>
            <a:ext cx="5157787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694800" y="2061275"/>
            <a:ext cx="5157787" cy="4128388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311612" y="1364400"/>
            <a:ext cx="5183188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pPr lvl="0"/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6311612" y="2061275"/>
            <a:ext cx="5183188" cy="4128388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694800" y="6356350"/>
            <a:ext cx="2743200" cy="365125"/>
          </a:xfrm>
        </p:spPr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751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 hasCustomPrompt="1"/>
            <p:custDataLst>
              <p:tags r:id="rId1"/>
            </p:custDataLst>
          </p:nvPr>
        </p:nvSpPr>
        <p:spPr>
          <a:xfrm>
            <a:off x="838200" y="360000"/>
            <a:ext cx="10515600" cy="5817600"/>
          </a:xfrm>
        </p:spPr>
        <p:txBody>
          <a:bodyPr wrap="square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94800" y="360000"/>
            <a:ext cx="10800000" cy="720000"/>
          </a:xfrm>
        </p:spPr>
        <p:txBody>
          <a:bodyPr wrap="square">
            <a:norm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4799" y="1296000"/>
            <a:ext cx="10799999" cy="576000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  <a:lvl6pPr marL="2286000" indent="0">
              <a:buNone/>
              <a:defRPr sz="1600" b="1">
                <a:latin typeface="+mj-lt"/>
              </a:defRPr>
            </a:lvl6pPr>
            <a:lvl7pPr marL="2743200" indent="0">
              <a:buNone/>
              <a:defRPr sz="1600" b="1">
                <a:latin typeface="+mj-lt"/>
              </a:defRPr>
            </a:lvl7pPr>
            <a:lvl8pPr marL="3200400" indent="0">
              <a:buNone/>
              <a:defRPr sz="1600" b="1">
                <a:latin typeface="+mj-lt"/>
              </a:defRPr>
            </a:lvl8pPr>
            <a:lvl9pPr marL="3657600" indent="0">
              <a:buNone/>
              <a:defRPr sz="1600" b="1">
                <a:latin typeface="+mj-lt"/>
              </a:defRPr>
            </a:lvl9pPr>
          </a:lstStyle>
          <a:p>
            <a:r>
              <a:rPr lang="en-US" dirty="0">
                <a:latin typeface="+mj-lt"/>
              </a:rPr>
              <a:t>Click to add text</a:t>
            </a:r>
            <a:endParaRPr 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94800" y="6356350"/>
            <a:ext cx="2743200" cy="365125"/>
          </a:xfrm>
        </p:spPr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751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/Users/ADMIN/AppData/Local/Temp/fig2wpp/@png2x_bg-2590&amp;4653.png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9" r:link="rId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Freeform 5"/>
          <p:cNvSpPr/>
          <p:nvPr userDrawn="1">
            <p:custDataLst>
              <p:tags r:id="rId2"/>
            </p:custDataLst>
          </p:nvPr>
        </p:nvSpPr>
        <p:spPr bwMode="auto">
          <a:xfrm flipH="1" flipV="1">
            <a:off x="370205" y="203634"/>
            <a:ext cx="805409" cy="6468945"/>
          </a:xfrm>
          <a:custGeom>
            <a:avLst/>
            <a:gdLst>
              <a:gd name="T0" fmla="*/ 940 w 2111"/>
              <a:gd name="T1" fmla="*/ 8664 h 15818"/>
              <a:gd name="T2" fmla="*/ 1743 w 2111"/>
              <a:gd name="T3" fmla="*/ 2008 h 15818"/>
              <a:gd name="T4" fmla="*/ 543 w 2111"/>
              <a:gd name="T5" fmla="*/ 2847 h 15818"/>
              <a:gd name="T6" fmla="*/ 1743 w 2111"/>
              <a:gd name="T7" fmla="*/ 2336 h 15818"/>
              <a:gd name="T8" fmla="*/ 1588 w 2111"/>
              <a:gd name="T9" fmla="*/ 12480 h 15818"/>
              <a:gd name="T10" fmla="*/ 331 w 2111"/>
              <a:gd name="T11" fmla="*/ 12905 h 15818"/>
              <a:gd name="T12" fmla="*/ 1588 w 2111"/>
              <a:gd name="T13" fmla="*/ 13331 h 15818"/>
              <a:gd name="T14" fmla="*/ 2073 w 2111"/>
              <a:gd name="T15" fmla="*/ 14508 h 15818"/>
              <a:gd name="T16" fmla="*/ 2073 w 2111"/>
              <a:gd name="T17" fmla="*/ 15466 h 15818"/>
              <a:gd name="T18" fmla="*/ 38 w 2111"/>
              <a:gd name="T19" fmla="*/ 15495 h 15818"/>
              <a:gd name="T20" fmla="*/ 38 w 2111"/>
              <a:gd name="T21" fmla="*/ 14524 h 15818"/>
              <a:gd name="T22" fmla="*/ 2073 w 2111"/>
              <a:gd name="T23" fmla="*/ 11284 h 15818"/>
              <a:gd name="T24" fmla="*/ 38 w 2111"/>
              <a:gd name="T25" fmla="*/ 11284 h 15818"/>
              <a:gd name="T26" fmla="*/ 2073 w 2111"/>
              <a:gd name="T27" fmla="*/ 11024 h 15818"/>
              <a:gd name="T28" fmla="*/ 38 w 2111"/>
              <a:gd name="T29" fmla="*/ 10419 h 15818"/>
              <a:gd name="T30" fmla="*/ 1743 w 2111"/>
              <a:gd name="T31" fmla="*/ 9458 h 15818"/>
              <a:gd name="T32" fmla="*/ 2073 w 2111"/>
              <a:gd name="T33" fmla="*/ 8600 h 15818"/>
              <a:gd name="T34" fmla="*/ 609 w 2111"/>
              <a:gd name="T35" fmla="*/ 8784 h 15818"/>
              <a:gd name="T36" fmla="*/ 38 w 2111"/>
              <a:gd name="T37" fmla="*/ 7477 h 15818"/>
              <a:gd name="T38" fmla="*/ 2073 w 2111"/>
              <a:gd name="T39" fmla="*/ 4072 h 15818"/>
              <a:gd name="T40" fmla="*/ 331 w 2111"/>
              <a:gd name="T41" fmla="*/ 4512 h 15818"/>
              <a:gd name="T42" fmla="*/ 2073 w 2111"/>
              <a:gd name="T43" fmla="*/ 4952 h 15818"/>
              <a:gd name="T44" fmla="*/ 382 w 2111"/>
              <a:gd name="T45" fmla="*/ 5208 h 15818"/>
              <a:gd name="T46" fmla="*/ 99 w 2111"/>
              <a:gd name="T47" fmla="*/ 4092 h 15818"/>
              <a:gd name="T48" fmla="*/ 2073 w 2111"/>
              <a:gd name="T49" fmla="*/ 3720 h 15818"/>
              <a:gd name="T50" fmla="*/ 1805 w 2111"/>
              <a:gd name="T51" fmla="*/ 3124 h 15818"/>
              <a:gd name="T52" fmla="*/ 38 w 2111"/>
              <a:gd name="T53" fmla="*/ 2312 h 15818"/>
              <a:gd name="T54" fmla="*/ 2073 w 2111"/>
              <a:gd name="T55" fmla="*/ 0 h 15818"/>
              <a:gd name="T56" fmla="*/ 1748 w 2111"/>
              <a:gd name="T57" fmla="*/ 352 h 15818"/>
              <a:gd name="T58" fmla="*/ 921 w 2111"/>
              <a:gd name="T59" fmla="*/ 1264 h 15818"/>
              <a:gd name="T60" fmla="*/ 361 w 2111"/>
              <a:gd name="T61" fmla="*/ 1352 h 15818"/>
              <a:gd name="T62" fmla="*/ 2073 w 2111"/>
              <a:gd name="T63" fmla="*/ 0 h 15818"/>
              <a:gd name="T64" fmla="*/ 1621 w 2111"/>
              <a:gd name="T65" fmla="*/ 13732 h 15818"/>
              <a:gd name="T66" fmla="*/ 126 w 2111"/>
              <a:gd name="T67" fmla="*/ 13406 h 15818"/>
              <a:gd name="T68" fmla="*/ 489 w 2111"/>
              <a:gd name="T69" fmla="*/ 12076 h 15818"/>
              <a:gd name="T70" fmla="*/ 1985 w 2111"/>
              <a:gd name="T71" fmla="*/ 12404 h 15818"/>
              <a:gd name="T72" fmla="*/ 1993 w 2111"/>
              <a:gd name="T73" fmla="*/ 7038 h 15818"/>
              <a:gd name="T74" fmla="*/ 1711 w 2111"/>
              <a:gd name="T75" fmla="*/ 6844 h 15818"/>
              <a:gd name="T76" fmla="*/ 1444 w 2111"/>
              <a:gd name="T77" fmla="*/ 6068 h 15818"/>
              <a:gd name="T78" fmla="*/ 422 w 2111"/>
              <a:gd name="T79" fmla="*/ 6275 h 15818"/>
              <a:gd name="T80" fmla="*/ 598 w 2111"/>
              <a:gd name="T81" fmla="*/ 7038 h 15818"/>
              <a:gd name="T82" fmla="*/ 0 w 2111"/>
              <a:gd name="T83" fmla="*/ 6587 h 15818"/>
              <a:gd name="T84" fmla="*/ 1065 w 2111"/>
              <a:gd name="T85" fmla="*/ 5629 h 15818"/>
              <a:gd name="T86" fmla="*/ 2111 w 2111"/>
              <a:gd name="T87" fmla="*/ 6600 h 15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111" h="15818">
                <a:moveTo>
                  <a:pt x="1593" y="8411"/>
                </a:moveTo>
                <a:lnTo>
                  <a:pt x="940" y="8176"/>
                </a:lnTo>
                <a:lnTo>
                  <a:pt x="940" y="8664"/>
                </a:lnTo>
                <a:lnTo>
                  <a:pt x="1593" y="8427"/>
                </a:lnTo>
                <a:lnTo>
                  <a:pt x="1593" y="8411"/>
                </a:lnTo>
                <a:close/>
                <a:moveTo>
                  <a:pt x="1743" y="2008"/>
                </a:moveTo>
                <a:lnTo>
                  <a:pt x="369" y="2008"/>
                </a:lnTo>
                <a:lnTo>
                  <a:pt x="369" y="2315"/>
                </a:lnTo>
                <a:cubicBezTo>
                  <a:pt x="369" y="2546"/>
                  <a:pt x="427" y="2723"/>
                  <a:pt x="543" y="2847"/>
                </a:cubicBezTo>
                <a:cubicBezTo>
                  <a:pt x="660" y="2970"/>
                  <a:pt x="830" y="3032"/>
                  <a:pt x="1054" y="3032"/>
                </a:cubicBezTo>
                <a:cubicBezTo>
                  <a:pt x="1278" y="3032"/>
                  <a:pt x="1449" y="2973"/>
                  <a:pt x="1567" y="2853"/>
                </a:cubicBezTo>
                <a:cubicBezTo>
                  <a:pt x="1684" y="2734"/>
                  <a:pt x="1743" y="2562"/>
                  <a:pt x="1743" y="2336"/>
                </a:cubicBezTo>
                <a:lnTo>
                  <a:pt x="1743" y="2008"/>
                </a:lnTo>
                <a:close/>
                <a:moveTo>
                  <a:pt x="1780" y="12905"/>
                </a:moveTo>
                <a:cubicBezTo>
                  <a:pt x="1780" y="12726"/>
                  <a:pt x="1716" y="12584"/>
                  <a:pt x="1588" y="12480"/>
                </a:cubicBezTo>
                <a:cubicBezTo>
                  <a:pt x="1460" y="12376"/>
                  <a:pt x="1282" y="12324"/>
                  <a:pt x="1054" y="12324"/>
                </a:cubicBezTo>
                <a:cubicBezTo>
                  <a:pt x="827" y="12324"/>
                  <a:pt x="649" y="12376"/>
                  <a:pt x="522" y="12480"/>
                </a:cubicBezTo>
                <a:cubicBezTo>
                  <a:pt x="395" y="12584"/>
                  <a:pt x="331" y="12726"/>
                  <a:pt x="331" y="12905"/>
                </a:cubicBezTo>
                <a:cubicBezTo>
                  <a:pt x="331" y="13085"/>
                  <a:pt x="395" y="13227"/>
                  <a:pt x="522" y="13331"/>
                </a:cubicBezTo>
                <a:cubicBezTo>
                  <a:pt x="649" y="13435"/>
                  <a:pt x="827" y="13487"/>
                  <a:pt x="1054" y="13487"/>
                </a:cubicBezTo>
                <a:cubicBezTo>
                  <a:pt x="1282" y="13487"/>
                  <a:pt x="1460" y="13435"/>
                  <a:pt x="1588" y="13331"/>
                </a:cubicBezTo>
                <a:cubicBezTo>
                  <a:pt x="1716" y="13227"/>
                  <a:pt x="1780" y="13085"/>
                  <a:pt x="1780" y="12905"/>
                </a:cubicBezTo>
                <a:close/>
                <a:moveTo>
                  <a:pt x="2073" y="14172"/>
                </a:moveTo>
                <a:lnTo>
                  <a:pt x="2073" y="14508"/>
                </a:lnTo>
                <a:lnTo>
                  <a:pt x="681" y="15452"/>
                </a:lnTo>
                <a:lnTo>
                  <a:pt x="681" y="15466"/>
                </a:lnTo>
                <a:lnTo>
                  <a:pt x="2073" y="15466"/>
                </a:lnTo>
                <a:lnTo>
                  <a:pt x="2073" y="15818"/>
                </a:lnTo>
                <a:lnTo>
                  <a:pt x="38" y="15818"/>
                </a:lnTo>
                <a:lnTo>
                  <a:pt x="38" y="15495"/>
                </a:lnTo>
                <a:lnTo>
                  <a:pt x="1431" y="14540"/>
                </a:lnTo>
                <a:lnTo>
                  <a:pt x="1431" y="14524"/>
                </a:lnTo>
                <a:lnTo>
                  <a:pt x="38" y="14524"/>
                </a:lnTo>
                <a:lnTo>
                  <a:pt x="38" y="14172"/>
                </a:lnTo>
                <a:lnTo>
                  <a:pt x="2073" y="14172"/>
                </a:lnTo>
                <a:close/>
                <a:moveTo>
                  <a:pt x="2073" y="11284"/>
                </a:moveTo>
                <a:lnTo>
                  <a:pt x="2073" y="11636"/>
                </a:lnTo>
                <a:lnTo>
                  <a:pt x="38" y="11636"/>
                </a:lnTo>
                <a:lnTo>
                  <a:pt x="38" y="11284"/>
                </a:lnTo>
                <a:lnTo>
                  <a:pt x="2073" y="11284"/>
                </a:lnTo>
                <a:close/>
                <a:moveTo>
                  <a:pt x="2073" y="9458"/>
                </a:moveTo>
                <a:lnTo>
                  <a:pt x="2073" y="11024"/>
                </a:lnTo>
                <a:lnTo>
                  <a:pt x="1743" y="11024"/>
                </a:lnTo>
                <a:lnTo>
                  <a:pt x="1743" y="10419"/>
                </a:lnTo>
                <a:lnTo>
                  <a:pt x="38" y="10419"/>
                </a:lnTo>
                <a:lnTo>
                  <a:pt x="38" y="10066"/>
                </a:lnTo>
                <a:lnTo>
                  <a:pt x="1743" y="10066"/>
                </a:lnTo>
                <a:lnTo>
                  <a:pt x="1743" y="9458"/>
                </a:lnTo>
                <a:lnTo>
                  <a:pt x="2073" y="9458"/>
                </a:lnTo>
                <a:close/>
                <a:moveTo>
                  <a:pt x="2073" y="8237"/>
                </a:moveTo>
                <a:lnTo>
                  <a:pt x="2073" y="8600"/>
                </a:lnTo>
                <a:lnTo>
                  <a:pt x="38" y="9363"/>
                </a:lnTo>
                <a:lnTo>
                  <a:pt x="38" y="8990"/>
                </a:lnTo>
                <a:lnTo>
                  <a:pt x="609" y="8784"/>
                </a:lnTo>
                <a:lnTo>
                  <a:pt x="609" y="8056"/>
                </a:lnTo>
                <a:lnTo>
                  <a:pt x="38" y="7850"/>
                </a:lnTo>
                <a:lnTo>
                  <a:pt x="38" y="7477"/>
                </a:lnTo>
                <a:lnTo>
                  <a:pt x="2073" y="8237"/>
                </a:lnTo>
                <a:close/>
                <a:moveTo>
                  <a:pt x="2073" y="3720"/>
                </a:moveTo>
                <a:lnTo>
                  <a:pt x="2073" y="4072"/>
                </a:lnTo>
                <a:lnTo>
                  <a:pt x="846" y="4072"/>
                </a:lnTo>
                <a:cubicBezTo>
                  <a:pt x="688" y="4072"/>
                  <a:pt x="563" y="4111"/>
                  <a:pt x="470" y="4190"/>
                </a:cubicBezTo>
                <a:cubicBezTo>
                  <a:pt x="378" y="4270"/>
                  <a:pt x="331" y="4377"/>
                  <a:pt x="331" y="4512"/>
                </a:cubicBezTo>
                <a:cubicBezTo>
                  <a:pt x="331" y="4647"/>
                  <a:pt x="377" y="4754"/>
                  <a:pt x="467" y="4833"/>
                </a:cubicBezTo>
                <a:cubicBezTo>
                  <a:pt x="558" y="4913"/>
                  <a:pt x="681" y="4952"/>
                  <a:pt x="836" y="4952"/>
                </a:cubicBezTo>
                <a:lnTo>
                  <a:pt x="2073" y="4952"/>
                </a:lnTo>
                <a:lnTo>
                  <a:pt x="2073" y="5304"/>
                </a:lnTo>
                <a:lnTo>
                  <a:pt x="817" y="5304"/>
                </a:lnTo>
                <a:cubicBezTo>
                  <a:pt x="650" y="5304"/>
                  <a:pt x="505" y="5272"/>
                  <a:pt x="382" y="5208"/>
                </a:cubicBezTo>
                <a:cubicBezTo>
                  <a:pt x="259" y="5144"/>
                  <a:pt x="165" y="5053"/>
                  <a:pt x="99" y="4934"/>
                </a:cubicBezTo>
                <a:cubicBezTo>
                  <a:pt x="33" y="4814"/>
                  <a:pt x="0" y="4674"/>
                  <a:pt x="0" y="4512"/>
                </a:cubicBezTo>
                <a:cubicBezTo>
                  <a:pt x="0" y="4352"/>
                  <a:pt x="33" y="4212"/>
                  <a:pt x="99" y="4092"/>
                </a:cubicBezTo>
                <a:cubicBezTo>
                  <a:pt x="165" y="3972"/>
                  <a:pt x="259" y="3880"/>
                  <a:pt x="382" y="3816"/>
                </a:cubicBezTo>
                <a:cubicBezTo>
                  <a:pt x="505" y="3752"/>
                  <a:pt x="650" y="3720"/>
                  <a:pt x="817" y="3720"/>
                </a:cubicBezTo>
                <a:lnTo>
                  <a:pt x="2073" y="3720"/>
                </a:lnTo>
                <a:close/>
                <a:moveTo>
                  <a:pt x="2073" y="1656"/>
                </a:moveTo>
                <a:lnTo>
                  <a:pt x="2073" y="2357"/>
                </a:lnTo>
                <a:cubicBezTo>
                  <a:pt x="2073" y="2688"/>
                  <a:pt x="1984" y="2944"/>
                  <a:pt x="1805" y="3124"/>
                </a:cubicBezTo>
                <a:cubicBezTo>
                  <a:pt x="1627" y="3305"/>
                  <a:pt x="1376" y="3395"/>
                  <a:pt x="1054" y="3395"/>
                </a:cubicBezTo>
                <a:cubicBezTo>
                  <a:pt x="732" y="3395"/>
                  <a:pt x="482" y="3301"/>
                  <a:pt x="305" y="3112"/>
                </a:cubicBezTo>
                <a:cubicBezTo>
                  <a:pt x="127" y="2924"/>
                  <a:pt x="38" y="2657"/>
                  <a:pt x="38" y="2312"/>
                </a:cubicBezTo>
                <a:lnTo>
                  <a:pt x="38" y="1656"/>
                </a:lnTo>
                <a:lnTo>
                  <a:pt x="2073" y="1656"/>
                </a:lnTo>
                <a:close/>
                <a:moveTo>
                  <a:pt x="2073" y="0"/>
                </a:moveTo>
                <a:lnTo>
                  <a:pt x="2073" y="1318"/>
                </a:lnTo>
                <a:lnTo>
                  <a:pt x="1748" y="1318"/>
                </a:lnTo>
                <a:lnTo>
                  <a:pt x="1748" y="352"/>
                </a:lnTo>
                <a:lnTo>
                  <a:pt x="1244" y="352"/>
                </a:lnTo>
                <a:lnTo>
                  <a:pt x="1244" y="1264"/>
                </a:lnTo>
                <a:lnTo>
                  <a:pt x="921" y="1264"/>
                </a:lnTo>
                <a:lnTo>
                  <a:pt x="921" y="352"/>
                </a:lnTo>
                <a:lnTo>
                  <a:pt x="361" y="352"/>
                </a:lnTo>
                <a:lnTo>
                  <a:pt x="361" y="1352"/>
                </a:lnTo>
                <a:lnTo>
                  <a:pt x="38" y="1352"/>
                </a:lnTo>
                <a:lnTo>
                  <a:pt x="38" y="0"/>
                </a:lnTo>
                <a:lnTo>
                  <a:pt x="2073" y="0"/>
                </a:lnTo>
                <a:close/>
                <a:moveTo>
                  <a:pt x="2111" y="12905"/>
                </a:moveTo>
                <a:cubicBezTo>
                  <a:pt x="2111" y="13097"/>
                  <a:pt x="2069" y="13264"/>
                  <a:pt x="1985" y="13406"/>
                </a:cubicBezTo>
                <a:cubicBezTo>
                  <a:pt x="1902" y="13547"/>
                  <a:pt x="1780" y="13656"/>
                  <a:pt x="1621" y="13732"/>
                </a:cubicBezTo>
                <a:cubicBezTo>
                  <a:pt x="1462" y="13809"/>
                  <a:pt x="1273" y="13847"/>
                  <a:pt x="1054" y="13847"/>
                </a:cubicBezTo>
                <a:cubicBezTo>
                  <a:pt x="836" y="13847"/>
                  <a:pt x="647" y="13809"/>
                  <a:pt x="489" y="13732"/>
                </a:cubicBezTo>
                <a:cubicBezTo>
                  <a:pt x="330" y="13656"/>
                  <a:pt x="209" y="13547"/>
                  <a:pt x="126" y="13406"/>
                </a:cubicBezTo>
                <a:cubicBezTo>
                  <a:pt x="42" y="13264"/>
                  <a:pt x="0" y="13097"/>
                  <a:pt x="0" y="12905"/>
                </a:cubicBezTo>
                <a:cubicBezTo>
                  <a:pt x="0" y="12713"/>
                  <a:pt x="42" y="12546"/>
                  <a:pt x="126" y="12404"/>
                </a:cubicBezTo>
                <a:cubicBezTo>
                  <a:pt x="209" y="12261"/>
                  <a:pt x="330" y="12152"/>
                  <a:pt x="489" y="12076"/>
                </a:cubicBezTo>
                <a:cubicBezTo>
                  <a:pt x="647" y="11999"/>
                  <a:pt x="836" y="11961"/>
                  <a:pt x="1054" y="11961"/>
                </a:cubicBezTo>
                <a:cubicBezTo>
                  <a:pt x="1273" y="11961"/>
                  <a:pt x="1462" y="11999"/>
                  <a:pt x="1621" y="12076"/>
                </a:cubicBezTo>
                <a:cubicBezTo>
                  <a:pt x="1780" y="12152"/>
                  <a:pt x="1902" y="12261"/>
                  <a:pt x="1985" y="12404"/>
                </a:cubicBezTo>
                <a:cubicBezTo>
                  <a:pt x="2069" y="12546"/>
                  <a:pt x="2111" y="12713"/>
                  <a:pt x="2111" y="12905"/>
                </a:cubicBezTo>
                <a:close/>
                <a:moveTo>
                  <a:pt x="2111" y="6600"/>
                </a:moveTo>
                <a:cubicBezTo>
                  <a:pt x="2111" y="6765"/>
                  <a:pt x="2072" y="6911"/>
                  <a:pt x="1993" y="7038"/>
                </a:cubicBezTo>
                <a:cubicBezTo>
                  <a:pt x="1915" y="7164"/>
                  <a:pt x="1808" y="7263"/>
                  <a:pt x="1673" y="7336"/>
                </a:cubicBezTo>
                <a:lnTo>
                  <a:pt x="1516" y="7035"/>
                </a:lnTo>
                <a:cubicBezTo>
                  <a:pt x="1599" y="6989"/>
                  <a:pt x="1664" y="6925"/>
                  <a:pt x="1711" y="6844"/>
                </a:cubicBezTo>
                <a:cubicBezTo>
                  <a:pt x="1757" y="6763"/>
                  <a:pt x="1780" y="6676"/>
                  <a:pt x="1780" y="6584"/>
                </a:cubicBezTo>
                <a:cubicBezTo>
                  <a:pt x="1780" y="6467"/>
                  <a:pt x="1751" y="6363"/>
                  <a:pt x="1693" y="6275"/>
                </a:cubicBezTo>
                <a:cubicBezTo>
                  <a:pt x="1635" y="6186"/>
                  <a:pt x="1552" y="6117"/>
                  <a:pt x="1444" y="6068"/>
                </a:cubicBezTo>
                <a:cubicBezTo>
                  <a:pt x="1335" y="6019"/>
                  <a:pt x="1209" y="5994"/>
                  <a:pt x="1065" y="5994"/>
                </a:cubicBezTo>
                <a:cubicBezTo>
                  <a:pt x="917" y="5994"/>
                  <a:pt x="788" y="6019"/>
                  <a:pt x="678" y="6068"/>
                </a:cubicBezTo>
                <a:cubicBezTo>
                  <a:pt x="568" y="6117"/>
                  <a:pt x="482" y="6186"/>
                  <a:pt x="422" y="6275"/>
                </a:cubicBezTo>
                <a:cubicBezTo>
                  <a:pt x="362" y="6363"/>
                  <a:pt x="331" y="6467"/>
                  <a:pt x="331" y="6584"/>
                </a:cubicBezTo>
                <a:cubicBezTo>
                  <a:pt x="331" y="6675"/>
                  <a:pt x="355" y="6760"/>
                  <a:pt x="402" y="6839"/>
                </a:cubicBezTo>
                <a:cubicBezTo>
                  <a:pt x="449" y="6918"/>
                  <a:pt x="514" y="6984"/>
                  <a:pt x="598" y="7038"/>
                </a:cubicBezTo>
                <a:lnTo>
                  <a:pt x="438" y="7339"/>
                </a:lnTo>
                <a:cubicBezTo>
                  <a:pt x="299" y="7264"/>
                  <a:pt x="192" y="7162"/>
                  <a:pt x="115" y="7031"/>
                </a:cubicBezTo>
                <a:cubicBezTo>
                  <a:pt x="39" y="6900"/>
                  <a:pt x="0" y="6752"/>
                  <a:pt x="0" y="6587"/>
                </a:cubicBezTo>
                <a:cubicBezTo>
                  <a:pt x="0" y="6398"/>
                  <a:pt x="44" y="6231"/>
                  <a:pt x="133" y="6086"/>
                </a:cubicBezTo>
                <a:cubicBezTo>
                  <a:pt x="221" y="5941"/>
                  <a:pt x="345" y="5829"/>
                  <a:pt x="506" y="5749"/>
                </a:cubicBezTo>
                <a:cubicBezTo>
                  <a:pt x="667" y="5669"/>
                  <a:pt x="853" y="5629"/>
                  <a:pt x="1065" y="5629"/>
                </a:cubicBezTo>
                <a:cubicBezTo>
                  <a:pt x="1275" y="5629"/>
                  <a:pt x="1459" y="5669"/>
                  <a:pt x="1616" y="5750"/>
                </a:cubicBezTo>
                <a:cubicBezTo>
                  <a:pt x="1773" y="5831"/>
                  <a:pt x="1895" y="5945"/>
                  <a:pt x="1981" y="6092"/>
                </a:cubicBezTo>
                <a:cubicBezTo>
                  <a:pt x="2068" y="6239"/>
                  <a:pt x="2111" y="6408"/>
                  <a:pt x="2111" y="6600"/>
                </a:cubicBezTo>
                <a:close/>
              </a:path>
            </a:pathLst>
          </a:custGeom>
          <a:solidFill>
            <a:schemeClr val="accent1">
              <a:alpha val="4000"/>
            </a:schemeClr>
          </a:solidFill>
          <a:ln w="0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lt"/>
                <a:cs typeface="+mn-l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cs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3"/>
            </p:custDataLst>
          </p:nvPr>
        </p:nvSpPr>
        <p:spPr>
          <a:xfrm>
            <a:off x="772476" y="660400"/>
            <a:ext cx="5384800" cy="3340100"/>
          </a:xfrm>
        </p:spPr>
        <p:txBody>
          <a:bodyPr wrap="square" anchor="b">
            <a:normAutofit/>
          </a:bodyPr>
          <a:lstStyle>
            <a:lvl1pPr algn="l">
              <a:lnSpc>
                <a:spcPct val="100000"/>
              </a:lnSpc>
              <a:defRPr sz="58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7"/>
            </p:custDataLst>
          </p:nvPr>
        </p:nvSpPr>
        <p:spPr>
          <a:xfrm>
            <a:off x="772476" y="5253450"/>
            <a:ext cx="5384799" cy="996220"/>
          </a:xfrm>
        </p:spPr>
        <p:txBody>
          <a:bodyPr wrap="square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latin typeface="+mn-lt"/>
              </a:defRPr>
            </a:lvl1pPr>
          </a:lstStyle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ags" Target="../tags/tag5.xml"/><Relationship Id="rId18" Type="http://schemas.openxmlformats.org/officeDocument/2006/relationships/tags" Target="../tags/tag1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17" Type="http://schemas.openxmlformats.org/officeDocument/2006/relationships/tags" Target="../tags/tag9.xml"/><Relationship Id="rId2" Type="http://schemas.openxmlformats.org/officeDocument/2006/relationships/slideLayout" Target="../slideLayouts/slideLayout14.xml"/><Relationship Id="rId16" Type="http://schemas.openxmlformats.org/officeDocument/2006/relationships/tags" Target="../tags/tag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ags" Target="../tags/tag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ags" Target="../tags/tag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4/26/2025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en-US" dirty="0">
                <a:latin typeface="+mj-lt"/>
              </a:rPr>
              <a:t>Click to add title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94800" y="1364400"/>
            <a:ext cx="10800000" cy="48132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dirty="0">
                <a:latin typeface="+mn-lt"/>
              </a:rPr>
              <a:t>Click to add text</a:t>
            </a:r>
            <a:endParaRPr 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948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Date Area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E5F26B5-172A-4DC2-B0B7-181CFC56B87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accent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tags" Target="../tags/tag71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studentperfromance.s3-website.us-east-2.amazonaws.com/index.htm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1.xml"/><Relationship Id="rId3" Type="http://schemas.openxmlformats.org/officeDocument/2006/relationships/tags" Target="../tags/tag76.xml"/><Relationship Id="rId7" Type="http://schemas.openxmlformats.org/officeDocument/2006/relationships/tags" Target="../tags/tag80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11" Type="http://schemas.openxmlformats.org/officeDocument/2006/relationships/slideLayout" Target="../slideLayouts/slideLayout15.xml"/><Relationship Id="rId5" Type="http://schemas.openxmlformats.org/officeDocument/2006/relationships/tags" Target="../tags/tag78.xml"/><Relationship Id="rId10" Type="http://schemas.openxmlformats.org/officeDocument/2006/relationships/tags" Target="../tags/tag83.xml"/><Relationship Id="rId4" Type="http://schemas.openxmlformats.org/officeDocument/2006/relationships/tags" Target="../tags/tag77.xml"/><Relationship Id="rId9" Type="http://schemas.openxmlformats.org/officeDocument/2006/relationships/tags" Target="../tags/tag8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706755" y="294640"/>
            <a:ext cx="6553200" cy="2460625"/>
          </a:xfrm>
        </p:spPr>
        <p:txBody>
          <a:bodyPr wrap="square">
            <a:normAutofit fontScale="90000"/>
          </a:bodyPr>
          <a:lstStyle/>
          <a:p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Student Performance Analysis: Factors, Trends, and Insights</a:t>
            </a:r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xfrm>
            <a:off x="1260475" y="5191760"/>
            <a:ext cx="5445125" cy="1094740"/>
          </a:xfrm>
        </p:spPr>
        <p:txBody>
          <a:bodyPr wrap="square">
            <a:normAutofit fontScale="32500" lnSpcReduction="20000"/>
          </a:bodyPr>
          <a:lstStyle/>
          <a:p>
            <a:r>
              <a:rPr lang="en-US" sz="3700" dirty="0"/>
              <a:t>Members –</a:t>
            </a:r>
          </a:p>
          <a:p>
            <a:r>
              <a:rPr lang="en-US" sz="3700" dirty="0"/>
              <a:t>Anisha Peddireddy</a:t>
            </a:r>
          </a:p>
          <a:p>
            <a:r>
              <a:rPr lang="en-US" sz="3700" dirty="0"/>
              <a:t>Sai Gottumukkala</a:t>
            </a:r>
          </a:p>
          <a:p>
            <a:r>
              <a:rPr lang="en-US" sz="3700" dirty="0"/>
              <a:t>Sai Pavan Sagi</a:t>
            </a:r>
          </a:p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429000"/>
            <a:ext cx="10515600" cy="1014730"/>
          </a:xfrm>
        </p:spPr>
        <p:txBody>
          <a:bodyPr/>
          <a:lstStyle/>
          <a:p>
            <a:r>
              <a:rPr lang="en-US" sz="2000" dirty="0"/>
              <a:t>Project 2 – Python Visualization &amp; Interactive Dashboard</a:t>
            </a:r>
          </a:p>
          <a:p>
            <a:r>
              <a:rPr lang="en-US" sz="2000" dirty="0"/>
              <a:t>Tools: Python, Flask, Seaborn, Plotly, AWS EC2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647825" y="1407160"/>
            <a:ext cx="8280400" cy="3775075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buClrTx/>
              <a:buSzTx/>
              <a:buFontTx/>
            </a:pPr>
            <a:r>
              <a:t>WebPage </a:t>
            </a:r>
          </a:p>
        </p:txBody>
      </p:sp>
      <p:sp>
        <p:nvSpPr>
          <p:cNvPr id="11" name="Text Box 10"/>
          <p:cNvSpPr txBox="1"/>
          <p:nvPr/>
        </p:nvSpPr>
        <p:spPr>
          <a:xfrm>
            <a:off x="586105" y="5631180"/>
            <a:ext cx="10314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b="1" dirty="0"/>
              <a:t>Webpage Public URL - </a:t>
            </a:r>
            <a:r>
              <a:rPr lang="en-US" altLang="en-GB" b="1" dirty="0">
                <a:hlinkClick r:id="rId4"/>
              </a:rPr>
              <a:t>http://studentperfromance.s3-website.us-east-2.amazonaws.com/index.html</a:t>
            </a:r>
            <a:endParaRPr lang="en-US" altLang="en-GB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t>Key Insights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838200" y="1825625"/>
          <a:ext cx="10515600" cy="3185160"/>
        </p:xfrm>
        <a:graphic>
          <a:graphicData uri="http://schemas.openxmlformats.org/drawingml/2006/table">
            <a:tbl>
              <a:tblPr>
                <a:tableStyleId>{8A107856-5554-42FB-B03E-39F5DBC370BA}</a:tableStyleId>
              </a:tblPr>
              <a:tblGrid>
                <a:gridCol w="4855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597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5300">
                <a:tc>
                  <a:txBody>
                    <a:bodyPr/>
                    <a:lstStyle/>
                    <a:p>
                      <a:pPr algn="ctr"/>
                      <a:r>
                        <a:rPr sz="1800" b="1"/>
                        <a:t>Visualization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/>
                        <a:t>Key Insight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Overall Score Distribution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Most students score between 60–80 in all subjects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Study Hours vs Exam Scores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Positive linear trend between study hours and exam performance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Attendance Trend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Higher attendance correlates with improved academic outcomes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Family Income &amp; Parental Involvement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Students from higher income families or with more involved parents perform better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Gender Comparison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Female students tend to perform slightly better in reading and writing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t>Key Insights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838200" y="1825625"/>
          <a:ext cx="10798175" cy="3516630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45948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33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9405">
                <a:tc>
                  <a:txBody>
                    <a:bodyPr/>
                    <a:lstStyle/>
                    <a:p>
                      <a:pPr algn="ctr"/>
                      <a:r>
                        <a:rPr sz="1800" b="1"/>
                        <a:t>Visualization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/>
                        <a:t>Key Insight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Correlation Heatmap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Strong correlation between reading and writing scores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39445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Pairplot by Gender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Females consistently outperform males in reading and writing scores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9445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Violin Plot: Parental Education vs Math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Higher parental education shows upward trend in math scores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9445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3D Scatter: Math vs Reading vs Writing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Most students cluster in mid-range scores; top performers are multi-subject strong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405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Box Plot: Lunch vs Reading Score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Students with standard lunch score better in reading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9445"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Test Prep Impact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Students who completed test prep scored significantly higher on average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3430" y="0"/>
            <a:ext cx="10515600" cy="1325563"/>
          </a:xfrm>
        </p:spPr>
        <p:txBody>
          <a:bodyPr/>
          <a:lstStyle/>
          <a:p>
            <a:pPr algn="ctr"/>
            <a:r>
              <a:t>Key Insights Summary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custDataLst>
              <p:tags r:id="rId1"/>
            </p:custDataLst>
          </p:nvPr>
        </p:nvGraphicFramePr>
        <p:xfrm>
          <a:off x="838200" y="1069975"/>
          <a:ext cx="10515600" cy="5301615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545"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Factor/Theme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Tableau Insight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Python Insight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Correlation Summary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4390"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Study Habits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More study hours → higher exam scores (scatter plots)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3D scatter &amp; trendlines show direct relationship with average scores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Both confirm study time as a strong, consistent predictor of performance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4390"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Parental Education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Higher parental education → better scores (stacked bar)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Violin plot shows score distribution improves with higher parental education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Strong agreement: Parental education significantly affects student outcomes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3755"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Attendance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Better attendance → higher performance trend (line graph)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3D clustering suggests top scorers are likely more regular attendees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Tableau shows direct trend; Python reinforces through performance clustering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3755"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Gender Performance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Females outperform males in reading/writing (grouped bar)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Pairplot clearly shows higher reading/writing scores for females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Consistent gender-based performance gap observed in both visualizations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4390"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Socioeconomic Status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Higher income → better academic performance (income vs scores)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Students with standard lunch (proxy for income) scored higher (box plot)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Lunch-based insight strongly reinforces income-based trends from Tableau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34390">
                <a:tc>
                  <a:txBody>
                    <a:bodyPr/>
                    <a:lstStyle/>
                    <a:p>
                      <a:pPr algn="ctr"/>
                      <a:r>
                        <a:rPr sz="1600" b="1"/>
                        <a:t>Test Preparation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Test prep completion → better subject scores (bar charts)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Bar chart shows prep-completed students outperform in all subjects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sz="1600"/>
                        <a:t>Strong agreement: test prep has positive cross-subject impact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t>Team Contributions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6171724"/>
              </p:ext>
            </p:extLst>
          </p:nvPr>
        </p:nvGraphicFramePr>
        <p:xfrm>
          <a:off x="838200" y="1825625"/>
          <a:ext cx="10972165" cy="460121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45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742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462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sz="1800" b="1"/>
                        <a:t>Member</a:t>
                      </a: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/>
                        <a:t>Project 1 – Tableau Dashboard</a:t>
                      </a: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b="1"/>
                        <a:t>Project 2 – Python Web Dashboard</a:t>
                      </a: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412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Anisha Peddireddy</a:t>
                      </a:r>
                      <a:endParaRPr sz="1800" b="1" dirty="0"/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dirty="0"/>
                        <a:t>Created Tableau visualizations, performed data cleaning</a:t>
                      </a: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Implemented Flask routing, integrated Python visualizations, deployed on AWS EC2</a:t>
                      </a: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873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Sai Gottumukkala</a:t>
                      </a:r>
                      <a:endParaRPr sz="1800" b="1" dirty="0"/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Engineered key features like average score &amp; grade</a:t>
                      </a: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Developed visualization logic using Seaborn/Plotly, applied color themes matching Tableau</a:t>
                      </a: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40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/>
                        <a:t>Sai Pavan Sagi</a:t>
                      </a:r>
                      <a:endParaRPr sz="1800" b="1" dirty="0"/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/>
                        <a:t>Wrote documentation, crafted visual storytelling in Tableau</a:t>
                      </a: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sz="1800" dirty="0"/>
                        <a:t>Designed HTML/CSS layout, handled presentation and user interface polish</a:t>
                      </a:r>
                    </a:p>
                  </a:txBody>
                  <a:tcPr marL="0" marR="0" marT="0" marB="0" anchor="ctr">
                    <a:lnL w="12700">
                      <a:solidFill>
                        <a:schemeClr val="tx1"/>
                      </a:solidFill>
                      <a:prstDash val="solid"/>
                    </a:lnL>
                    <a:lnR w="12700">
                      <a:solidFill>
                        <a:schemeClr val="tx1"/>
                      </a:solidFill>
                      <a:prstDash val="solid"/>
                    </a:lnR>
                    <a:lnT w="12700">
                      <a:solidFill>
                        <a:schemeClr val="tx1"/>
                      </a:solidFill>
                      <a:prstDash val="solid"/>
                    </a:lnT>
                    <a:lnB w="12700">
                      <a:solidFill>
                        <a:schemeClr val="tx1"/>
                      </a:solidFill>
                      <a:prstDash val="soli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t>Thank You / Q&amp;A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744710" cy="4351655"/>
          </a:xfrm>
        </p:spPr>
        <p:txBody>
          <a:bodyPr/>
          <a:lstStyle/>
          <a:p>
            <a:r>
              <a:t>Thanks for your time!</a:t>
            </a:r>
          </a:p>
          <a:p>
            <a:r>
              <a:t>We welcome any questions or feedback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5952307" y="285750"/>
            <a:ext cx="5786575" cy="1312913"/>
          </a:xfrm>
        </p:spPr>
        <p:txBody>
          <a:bodyPr wrap="square">
            <a:normAutofit/>
          </a:bodyPr>
          <a:lstStyle/>
          <a:p>
            <a:r>
              <a:rPr lang="en-US" dirty="0"/>
              <a:t>Project Overview</a:t>
            </a:r>
          </a:p>
        </p:txBody>
      </p:sp>
      <p:sp>
        <p:nvSpPr>
          <p:cNvPr id="2" name="序号"/>
          <p:cNvSpPr txBox="1"/>
          <p:nvPr>
            <p:custDataLst>
              <p:tags r:id="rId3"/>
            </p:custDataLst>
          </p:nvPr>
        </p:nvSpPr>
        <p:spPr>
          <a:xfrm>
            <a:off x="5820132" y="2255965"/>
            <a:ext cx="658579" cy="50425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3000" dirty="0">
                <a:solidFill>
                  <a:schemeClr val="accent1"/>
                </a:solidFill>
                <a:latin typeface="+mj-lt"/>
                <a:ea typeface="+mj-lt"/>
                <a:cs typeface="Arial" panose="020B0604020202020204" pitchFamily="34" charset="0"/>
              </a:rPr>
              <a:t>01</a:t>
            </a:r>
            <a:endParaRPr lang="en-US" sz="30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3" name="项标题"/>
          <p:cNvSpPr txBox="1"/>
          <p:nvPr>
            <p:custDataLst>
              <p:tags r:id="rId4"/>
            </p:custDataLst>
          </p:nvPr>
        </p:nvSpPr>
        <p:spPr>
          <a:xfrm>
            <a:off x="6869921" y="2255965"/>
            <a:ext cx="4209435" cy="50406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60000"/>
          </a:bodyPr>
          <a:lstStyle/>
          <a:p>
            <a:pPr>
              <a:lnSpc>
                <a:spcPct val="100000"/>
              </a:lnSpc>
            </a:pPr>
            <a:r>
              <a:rPr lang="en-US" sz="2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Explore factors influencing student performance</a:t>
            </a:r>
          </a:p>
        </p:txBody>
      </p:sp>
      <p:sp>
        <p:nvSpPr>
          <p:cNvPr id="5" name="序号"/>
          <p:cNvSpPr txBox="1"/>
          <p:nvPr>
            <p:custDataLst>
              <p:tags r:id="rId5"/>
            </p:custDataLst>
          </p:nvPr>
        </p:nvSpPr>
        <p:spPr>
          <a:xfrm>
            <a:off x="5820132" y="3247327"/>
            <a:ext cx="658579" cy="50425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3000" dirty="0">
                <a:solidFill>
                  <a:schemeClr val="accent1"/>
                </a:solidFill>
                <a:latin typeface="+mj-lt"/>
                <a:ea typeface="+mj-lt"/>
                <a:cs typeface="Arial" panose="020B0604020202020204" pitchFamily="34" charset="0"/>
              </a:rPr>
              <a:t>02</a:t>
            </a:r>
            <a:endParaRPr lang="en-US" sz="30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8" name="项标题"/>
          <p:cNvSpPr txBox="1"/>
          <p:nvPr>
            <p:custDataLst>
              <p:tags r:id="rId6"/>
            </p:custDataLst>
          </p:nvPr>
        </p:nvSpPr>
        <p:spPr>
          <a:xfrm>
            <a:off x="6869921" y="3247327"/>
            <a:ext cx="4209435" cy="50406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60000"/>
          </a:bodyPr>
          <a:lstStyle/>
          <a:p>
            <a:pPr>
              <a:lnSpc>
                <a:spcPct val="100000"/>
              </a:lnSpc>
            </a:pPr>
            <a:r>
              <a:rPr lang="en-US" sz="2500" b="1">
                <a:solidFill>
                  <a:schemeClr val="tx1">
                    <a:lumMod val="85000"/>
                    <a:lumOff val="15000"/>
                  </a:schemeClr>
                </a:solidFill>
              </a:rPr>
              <a:t>Focus: Study habits, attendance, parental involvement, socio-economic background</a:t>
            </a:r>
          </a:p>
        </p:txBody>
      </p:sp>
      <p:sp>
        <p:nvSpPr>
          <p:cNvPr id="9" name="序号"/>
          <p:cNvSpPr txBox="1"/>
          <p:nvPr>
            <p:custDataLst>
              <p:tags r:id="rId7"/>
            </p:custDataLst>
          </p:nvPr>
        </p:nvSpPr>
        <p:spPr>
          <a:xfrm>
            <a:off x="5820132" y="4238054"/>
            <a:ext cx="658579" cy="50425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3000" dirty="0">
                <a:solidFill>
                  <a:schemeClr val="accent1"/>
                </a:solidFill>
                <a:latin typeface="+mj-lt"/>
                <a:ea typeface="+mj-lt"/>
                <a:cs typeface="Arial" panose="020B0604020202020204" pitchFamily="34" charset="0"/>
              </a:rPr>
              <a:t>03</a:t>
            </a:r>
            <a:endParaRPr lang="en-US" sz="30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10" name="项标题"/>
          <p:cNvSpPr txBox="1"/>
          <p:nvPr>
            <p:custDataLst>
              <p:tags r:id="rId8"/>
            </p:custDataLst>
          </p:nvPr>
        </p:nvSpPr>
        <p:spPr>
          <a:xfrm>
            <a:off x="6869921" y="4238689"/>
            <a:ext cx="4209435" cy="50406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Tool used: Python, VSCode, AWS</a:t>
            </a:r>
          </a:p>
        </p:txBody>
      </p:sp>
      <p:sp>
        <p:nvSpPr>
          <p:cNvPr id="11" name="序号"/>
          <p:cNvSpPr txBox="1"/>
          <p:nvPr>
            <p:custDataLst>
              <p:tags r:id="rId9"/>
            </p:custDataLst>
          </p:nvPr>
        </p:nvSpPr>
        <p:spPr>
          <a:xfrm>
            <a:off x="5820132" y="5229416"/>
            <a:ext cx="658579" cy="50425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r">
              <a:lnSpc>
                <a:spcPct val="100000"/>
              </a:lnSpc>
            </a:pPr>
            <a:r>
              <a:rPr lang="en-US" sz="3000" dirty="0">
                <a:solidFill>
                  <a:schemeClr val="accent1"/>
                </a:solidFill>
                <a:latin typeface="+mj-lt"/>
                <a:ea typeface="+mj-lt"/>
                <a:cs typeface="Arial" panose="020B0604020202020204" pitchFamily="34" charset="0"/>
              </a:rPr>
              <a:t>04</a:t>
            </a:r>
            <a:endParaRPr lang="en-US" sz="3000" dirty="0">
              <a:solidFill>
                <a:schemeClr val="accent1"/>
              </a:solidFill>
              <a:latin typeface="+mj-lt"/>
              <a:ea typeface="+mj-ea"/>
              <a:cs typeface="Arial" panose="020B0604020202020204" pitchFamily="34" charset="0"/>
            </a:endParaRPr>
          </a:p>
        </p:txBody>
      </p:sp>
      <p:sp>
        <p:nvSpPr>
          <p:cNvPr id="12" name="项标题"/>
          <p:cNvSpPr txBox="1"/>
          <p:nvPr>
            <p:custDataLst>
              <p:tags r:id="rId10"/>
            </p:custDataLst>
          </p:nvPr>
        </p:nvSpPr>
        <p:spPr>
          <a:xfrm>
            <a:off x="6869921" y="5229416"/>
            <a:ext cx="4209435" cy="50406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80000"/>
          </a:bodyPr>
          <a:lstStyle/>
          <a:p>
            <a:pPr>
              <a:lnSpc>
                <a:spcPct val="100000"/>
              </a:lnSpc>
            </a:pPr>
            <a:r>
              <a:rPr lang="en-US" b="1">
                <a:solidFill>
                  <a:schemeClr val="tx1">
                    <a:lumMod val="85000"/>
                    <a:lumOff val="15000"/>
                  </a:schemeClr>
                </a:solidFill>
              </a:rPr>
              <a:t>Objective: </a:t>
            </a:r>
            <a:r>
              <a:rPr lang="en-US" sz="1500" b="1" dirty="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Build an interactive dashboard using Python and Enable real-time filtering and web-based insights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2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t>Dataset Overview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Dataset: StudentPerformanceFactors (Kaggle)</a:t>
            </a:r>
          </a:p>
          <a:p>
            <a:r>
              <a:t>Records: 6,607 students</a:t>
            </a:r>
          </a:p>
          <a:p>
            <a:r>
              <a:t>Key Fields: </a:t>
            </a:r>
          </a:p>
          <a:p>
            <a:pPr lvl="1"/>
            <a:r>
              <a:t>Exam_Score</a:t>
            </a:r>
          </a:p>
          <a:p>
            <a:pPr lvl="1"/>
            <a:r>
              <a:t>Hours_Studied</a:t>
            </a:r>
          </a:p>
          <a:p>
            <a:pPr lvl="1"/>
            <a:r>
              <a:t>Attendance</a:t>
            </a:r>
          </a:p>
          <a:p>
            <a:pPr lvl="1"/>
            <a:r>
              <a:t>Motivation_Level</a:t>
            </a:r>
          </a:p>
          <a:p>
            <a:pPr lvl="1"/>
            <a:r>
              <a:t>Family_Income</a:t>
            </a:r>
          </a:p>
          <a:p>
            <a:pPr lvl="1"/>
            <a:r>
              <a:t>Gender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2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t>Dataset Overview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Dataset: StudentPerforman</a:t>
            </a:r>
            <a:r>
              <a:rPr lang="en-US"/>
              <a:t>ce</a:t>
            </a:r>
            <a:r>
              <a:t> (Kaggle)</a:t>
            </a:r>
          </a:p>
          <a:p>
            <a:r>
              <a:t>Key Fields: </a:t>
            </a:r>
          </a:p>
          <a:p>
            <a:pPr lvl="1"/>
            <a:r>
              <a:rPr lang="en-US">
                <a:sym typeface="+mn-ea"/>
              </a:rPr>
              <a:t>G</a:t>
            </a:r>
            <a:r>
              <a:rPr>
                <a:sym typeface="+mn-ea"/>
              </a:rPr>
              <a:t>ender</a:t>
            </a:r>
          </a:p>
          <a:p>
            <a:pPr lvl="1"/>
            <a:r>
              <a:rPr lang="en-US">
                <a:sym typeface="+mn-ea"/>
              </a:rPr>
              <a:t>P</a:t>
            </a:r>
            <a:r>
              <a:rPr>
                <a:sym typeface="+mn-ea"/>
              </a:rPr>
              <a:t>arental education</a:t>
            </a:r>
          </a:p>
          <a:p>
            <a:pPr lvl="1"/>
            <a:r>
              <a:rPr lang="en-US">
                <a:sym typeface="+mn-ea"/>
              </a:rPr>
              <a:t>L</a:t>
            </a:r>
            <a:r>
              <a:rPr>
                <a:sym typeface="+mn-ea"/>
              </a:rPr>
              <a:t>unch</a:t>
            </a:r>
            <a:r>
              <a:rPr lang="en-US">
                <a:sym typeface="+mn-ea"/>
              </a:rPr>
              <a:t> </a:t>
            </a:r>
          </a:p>
          <a:p>
            <a:pPr lvl="1"/>
            <a:r>
              <a:rPr lang="en-US">
                <a:sym typeface="+mn-ea"/>
              </a:rPr>
              <a:t>T</a:t>
            </a:r>
            <a:r>
              <a:rPr>
                <a:sym typeface="+mn-ea"/>
              </a:rPr>
              <a:t>est prep</a:t>
            </a:r>
          </a:p>
          <a:p>
            <a:pPr lvl="1"/>
            <a:r>
              <a:rPr lang="en-US">
                <a:sym typeface="+mn-ea"/>
              </a:rPr>
              <a:t>E</a:t>
            </a:r>
            <a:r>
              <a:rPr>
                <a:sym typeface="+mn-ea"/>
              </a:rPr>
              <a:t>xam scores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2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Tech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125075" cy="4351655"/>
          </a:xfrm>
        </p:spPr>
        <p:txBody>
          <a:bodyPr/>
          <a:lstStyle/>
          <a:p>
            <a:r>
              <a:rPr>
                <a:sym typeface="+mn-ea"/>
              </a:rPr>
              <a:t>Frontend: HTML, CSS</a:t>
            </a:r>
            <a:r>
              <a:rPr lang="en-US">
                <a:sym typeface="+mn-ea"/>
              </a:rPr>
              <a:t>, JS</a:t>
            </a:r>
            <a:endParaRPr>
              <a:sym typeface="+mn-ea"/>
            </a:endParaRPr>
          </a:p>
          <a:p>
            <a:r>
              <a:rPr>
                <a:sym typeface="+mn-ea"/>
              </a:rPr>
              <a:t>Visualizations: Seaborn, Matplotlib, Plotly</a:t>
            </a:r>
          </a:p>
          <a:p>
            <a:r>
              <a:rPr>
                <a:sym typeface="+mn-ea"/>
              </a:rPr>
              <a:t>Hosting: AWS </a:t>
            </a:r>
            <a:r>
              <a:rPr lang="en-US">
                <a:sym typeface="+mn-ea"/>
              </a:rPr>
              <a:t>S3 Bucket</a:t>
            </a:r>
            <a:r>
              <a:rPr>
                <a:sym typeface="+mn-ea"/>
              </a:rPr>
              <a:t> (Free Tier)</a:t>
            </a:r>
          </a:p>
          <a:p>
            <a:pPr marL="0" indent="0">
              <a:buNone/>
            </a:pPr>
            <a:endParaRPr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15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>
                <a:sym typeface="+mn-ea"/>
              </a:rPr>
              <a:t>Web Dashboard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929620" cy="4351655"/>
          </a:xfrm>
        </p:spPr>
        <p:txBody>
          <a:bodyPr/>
          <a:lstStyle/>
          <a:p>
            <a:r>
              <a:rPr>
                <a:sym typeface="+mn-ea"/>
              </a:rPr>
              <a:t>Real-time generation of plots</a:t>
            </a:r>
          </a:p>
          <a:p>
            <a:r>
              <a:rPr>
                <a:sym typeface="+mn-ea"/>
              </a:rPr>
              <a:t>Dynamic web interface using HTML templates</a:t>
            </a:r>
          </a:p>
          <a:p>
            <a:r>
              <a:rPr>
                <a:sym typeface="+mn-ea"/>
              </a:rPr>
              <a:t>Integrated with Tableau Dashboard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3495"/>
            <a:ext cx="10515600" cy="1325563"/>
          </a:xfrm>
        </p:spPr>
        <p:txBody>
          <a:bodyPr/>
          <a:lstStyle/>
          <a:p>
            <a:pPr algn="ctr"/>
            <a:r>
              <a:rPr>
                <a:sym typeface="+mn-ea"/>
              </a:rPr>
              <a:t>Visualization Panel 1: Heatmap &amp; Boxplot</a:t>
            </a:r>
          </a:p>
        </p:txBody>
      </p:sp>
      <p:pic>
        <p:nvPicPr>
          <p:cNvPr id="5" name="Picture 4" descr="viz1_correlation_heatma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105" y="1005840"/>
            <a:ext cx="4701540" cy="3134360"/>
          </a:xfrm>
          <a:prstGeom prst="rect">
            <a:avLst/>
          </a:prstGeom>
        </p:spPr>
      </p:pic>
      <p:pic>
        <p:nvPicPr>
          <p:cNvPr id="8" name="Content Placeholder 7" descr="viz5_boxplot_lunch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0" y="2748280"/>
            <a:ext cx="5486400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9440" y="61595"/>
            <a:ext cx="10515600" cy="1325563"/>
          </a:xfrm>
        </p:spPr>
        <p:txBody>
          <a:bodyPr/>
          <a:lstStyle/>
          <a:p>
            <a:pPr algn="ctr"/>
            <a:r>
              <a:rPr>
                <a:sym typeface="+mn-ea"/>
              </a:rPr>
              <a:t>Visualization Panel 2: Pairplot &amp; Violin Plot</a:t>
            </a:r>
          </a:p>
        </p:txBody>
      </p:sp>
      <p:pic>
        <p:nvPicPr>
          <p:cNvPr id="7" name="Picture 6" descr="viz2_pairplot_gend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" y="1049655"/>
            <a:ext cx="4622165" cy="4088130"/>
          </a:xfrm>
          <a:prstGeom prst="rect">
            <a:avLst/>
          </a:prstGeom>
        </p:spPr>
      </p:pic>
      <p:pic>
        <p:nvPicPr>
          <p:cNvPr id="8" name="Picture 7" descr="viz3_violin_parent_educa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010" y="2712085"/>
            <a:ext cx="6074410" cy="379666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2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840" y="-210185"/>
            <a:ext cx="10515600" cy="1325563"/>
          </a:xfrm>
        </p:spPr>
        <p:txBody>
          <a:bodyPr>
            <a:normAutofit fontScale="90000"/>
          </a:bodyPr>
          <a:lstStyle/>
          <a:p>
            <a:pPr algn="ctr">
              <a:buClrTx/>
              <a:buSzTx/>
              <a:buFontTx/>
            </a:pPr>
            <a:r>
              <a:t>WebPage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659765"/>
            <a:ext cx="8337550" cy="312801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346575" y="3053080"/>
            <a:ext cx="7441565" cy="340423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TEMPLATE_THUMBS_INDEX" val="1、9"/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35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3*i*1"/>
  <p:tag name="KSO_WM_UNIT_LAYERLEVEL" val="1"/>
  <p:tag name="KSO_WM_TAG_VERSION" val="3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RESET_TEXT" val="节编号"/>
  <p:tag name="KSO_WM_UNIT_NOCLEAR" val="0"/>
  <p:tag name="KSO_WM_UNIT_VALUE" val="13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7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文本样式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5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0*a*1"/>
  <p:tag name="KSO_WM_UNIT_LAYERLEVEL" val="1"/>
  <p:tag name="KSO_WM_TAG_VERSION" val="1.0"/>
  <p:tag name="KSO_WM_BEAUTIFY_FLAG" val="#wm#"/>
  <p:tag name="KSO_WM_TEMPLATE_CATEGORY" val="custom"/>
  <p:tag name="KSO_WM_TEMPLATE_INDEX" val="2023335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a"/>
  <p:tag name="KSO_WM_UNIT_PRESET_TEXT" val="单击此处编辑母版文本样式&#10;第二级&#10;第三级&#10;第四级&#10;第五级"/>
  <p:tag name="KSO_WM_UNIT_NOCLEAR" val="0"/>
  <p:tag name="KSO_WM_UNIT_VALUE" val="34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0*f*1"/>
  <p:tag name="KSO_WM_UNIT_LAYERLEVEL" val="1"/>
  <p:tag name="KSO_WM_TAG_VERSION" val="1.0"/>
  <p:tag name="KSO_WM_BEAUTIFY_FLAG" val="#wm#"/>
  <p:tag name="KSO_WM_TEMPLATE_CATEGORY" val="custom"/>
  <p:tag name="KSO_WM_TEMPLATE_INDEX" val="2023335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1*i*2"/>
  <p:tag name="KSO_WM_UNIT_LAYERLEVEL" val="1"/>
  <p:tag name="KSO_WM_TAG_VERSION" val="3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署名占位符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5"/>
  <p:tag name="KSO_WM_UNIT_ID" val="_11*f*5"/>
  <p:tag name="KSO_WM_UNIT_LAYERLEVEL" val="1"/>
  <p:tag name="KSO_WM_TAG_VERSION" val="3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TEMPLATE_THUMBS_INDEX" val="1、9"/>
  <p:tag name="KSO_WM_SLIDE_ID" val="custom20233353_1"/>
  <p:tag name="KSO_WM_TEMPLATE_SUBCATEGORY" val="29"/>
  <p:tag name="KSO_WM_TEMPLATE_MASTER_TYPE" val="0"/>
  <p:tag name="KSO_WM_TEMPLATE_COLOR_TYPE" val="0"/>
  <p:tag name="KSO_WM_SLIDE_TYPE" val="title"/>
  <p:tag name="KSO_WM_SLIDE_SUBTYPE" val="pureTxt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353"/>
  <p:tag name="KSO_WM_SLIDE_LAYOUT" val="a_f"/>
  <p:tag name="KSO_WM_SLIDE_LAYOUT_CNT" val="1_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The title goes here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353_1*a*1"/>
  <p:tag name="KSO_WM_TEMPLATE_CATEGORY" val="custom"/>
  <p:tag name="KSO_WM_TEMPLATE_INDEX" val="20233353"/>
  <p:tag name="KSO_WM_UNIT_LAYERLEVEL" val="1"/>
  <p:tag name="KSO_WM_TAG_VERSION" val="3.0"/>
  <p:tag name="KSO_WM_BEAUTIFY_FLAG" val="#wm#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SUBTYPE" val="b"/>
  <p:tag name="KSO_WM_UNIT_PRESET_TEXT" val="Name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353_1*f*4"/>
  <p:tag name="KSO_WM_TEMPLATE_CATEGORY" val="custom"/>
  <p:tag name="KSO_WM_TEMPLATE_INDEX" val="20233353"/>
  <p:tag name="KSO_WM_UNIT_LAYERLEVEL" val="1"/>
  <p:tag name="KSO_WM_TAG_VERSION" val="3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PECIAL_SOURCE" val="bdnull"/>
  <p:tag name="KSO_WM_SLIDE_ID" val="custom20233353_4"/>
  <p:tag name="KSO_WM_TEMPLATE_SUBCATEGORY" val="29"/>
  <p:tag name="KSO_WM_TEMPLATE_MASTER_TYPE" val="0"/>
  <p:tag name="KSO_WM_TEMPLATE_COLOR_TYPE" val="0"/>
  <p:tag name="KSO_WM_SLIDE_TYPE" val="contents"/>
  <p:tag name="KSO_WM_SLIDE_SUBTYPE" val="diag"/>
  <p:tag name="KSO_WM_SLIDE_ITEM_CNT" val="4"/>
  <p:tag name="KSO_WM_SLIDE_INDEX" val="4"/>
  <p:tag name="KSO_WM_DIAGRAM_GROUP_CODE" val="l1-1"/>
  <p:tag name="KSO_WM_SLIDE_DIAGTYPE" val="l"/>
  <p:tag name="KSO_WM_TAG_VERSION" val="3.0"/>
  <p:tag name="KSO_WM_BEAUTIFY_FLAG" val="#wm#"/>
  <p:tag name="KSO_WM_TEMPLATE_CATEGORY" val="custom"/>
  <p:tag name="KSO_WM_TEMPLATE_INDEX" val="20233353"/>
  <p:tag name="KSO_WM_SLIDE_LAYOUT" val="a_l"/>
  <p:tag name="KSO_WM_SLIDE_LAYOUT_CNT" val="1_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1"/>
  <p:tag name="KSO_WM_UNIT_ISNUMDGMTITLE" val="0"/>
  <p:tag name="KSO_WM_UNIT_PRESET_TEXT" val="Contents "/>
  <p:tag name="KSO_WM_UNIT_NOCLEAR" val="0"/>
  <p:tag name="KSO_WM_UNIT_VALUE" val="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custom20233353_4*a*1"/>
  <p:tag name="KSO_WM_TEMPLATE_CATEGORY" val="custom"/>
  <p:tag name="KSO_WM_TEMPLATE_INDEX" val="20233353"/>
  <p:tag name="KSO_WM_UNIT_LAYERLEVEL" val="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331.4522705078125,&quot;left&quot;:458.2781102362204,&quot;top&quot;:148.82646317129064,&quot;width&quot;:414.11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33353_4*l_h_i*1_1_1"/>
  <p:tag name="KSO_WM_TEMPLATE_CATEGORY" val="custom"/>
  <p:tag name="KSO_WM_TEMPLATE_INDEX" val="20233353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DIAGRAM_MAX_ITEMCNT" val="6"/>
  <p:tag name="KSO_WM_DIAGRAM_MIN_ITEMCNT" val="2"/>
  <p:tag name="KSO_WM_DIAGRAM_VIRTUALLY_FRAME" val="{&quot;height&quot;:331.4522705078125,&quot;left&quot;:458.2781102362204,&quot;top&quot;:148.82646317129064,&quot;width&quot;:414.11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33353_4*l_h_f*1_1_1"/>
  <p:tag name="KSO_WM_TEMPLATE_CATEGORY" val="custom"/>
  <p:tag name="KSO_WM_TEMPLATE_INDEX" val="20233353"/>
  <p:tag name="KSO_WM_UNIT_LAYERLEVEL" val="1_1_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331.4522705078125,&quot;left&quot;:458.2781102362204,&quot;top&quot;:148.82646317129064,&quot;width&quot;:414.11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33353_4*l_h_i*1_2_1"/>
  <p:tag name="KSO_WM_TEMPLATE_CATEGORY" val="custom"/>
  <p:tag name="KSO_WM_TEMPLATE_INDEX" val="20233353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DIAGRAM_MAX_ITEMCNT" val="6"/>
  <p:tag name="KSO_WM_DIAGRAM_MIN_ITEMCNT" val="2"/>
  <p:tag name="KSO_WM_DIAGRAM_VIRTUALLY_FRAME" val="{&quot;height&quot;:331.4522705078125,&quot;left&quot;:458.2781102362204,&quot;top&quot;:148.82646317129064,&quot;width&quot;:414.11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33353_4*l_h_f*1_2_1"/>
  <p:tag name="KSO_WM_TEMPLATE_CATEGORY" val="custom"/>
  <p:tag name="KSO_WM_TEMPLATE_INDEX" val="20233353"/>
  <p:tag name="KSO_WM_UNIT_LAYERLEVEL" val="1_1_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331.4522705078125,&quot;left&quot;:458.2781102362204,&quot;top&quot;:148.82646317129064,&quot;width&quot;:414.11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33353_4*l_h_i*1_3_1"/>
  <p:tag name="KSO_WM_TEMPLATE_CATEGORY" val="custom"/>
  <p:tag name="KSO_WM_TEMPLATE_INDEX" val="20233353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DIAGRAM_MAX_ITEMCNT" val="6"/>
  <p:tag name="KSO_WM_DIAGRAM_MIN_ITEMCNT" val="2"/>
  <p:tag name="KSO_WM_DIAGRAM_VIRTUALLY_FRAME" val="{&quot;height&quot;:331.4522705078125,&quot;left&quot;:458.2781102362204,&quot;top&quot;:148.82646317129064,&quot;width&quot;:414.11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33353_4*l_h_f*1_3_1"/>
  <p:tag name="KSO_WM_TEMPLATE_CATEGORY" val="custom"/>
  <p:tag name="KSO_WM_TEMPLATE_INDEX" val="20233353"/>
  <p:tag name="KSO_WM_UNIT_LAYERLEVEL" val="1_1_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MAX_ITEMCNT" val="6"/>
  <p:tag name="KSO_WM_DIAGRAM_MIN_ITEMCNT" val="2"/>
  <p:tag name="KSO_WM_DIAGRAM_VIRTUALLY_FRAME" val="{&quot;height&quot;:331.4522705078125,&quot;left&quot;:458.2781102362204,&quot;top&quot;:148.82646317129064,&quot;width&quot;:414.11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33353_4*l_h_i*1_4_1"/>
  <p:tag name="KSO_WM_TEMPLATE_CATEGORY" val="custom"/>
  <p:tag name="KSO_WM_TEMPLATE_INDEX" val="20233353"/>
  <p:tag name="KSO_WM_UNIT_LAYERLEVEL" val="1_1_1"/>
  <p:tag name="KSO_WM_TAG_VERSION" val="3.0"/>
  <p:tag name="KSO_WM_BEAUTIFY_FLAG" val="#wm#"/>
  <p:tag name="KSO_WM_UNIT_TEXT_FILL_FORE_SCHEMECOLOR_INDEX" val="5"/>
  <p:tag name="KSO_WM_UNIT_TEXT_FILL_TYPE" val="1"/>
  <p:tag name="KSO_WM_UNIT_USESOURCEFORMAT_APPLY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DIAGRAM_MAX_ITEMCNT" val="6"/>
  <p:tag name="KSO_WM_DIAGRAM_MIN_ITEMCNT" val="2"/>
  <p:tag name="KSO_WM_DIAGRAM_VIRTUALLY_FRAME" val="{&quot;height&quot;:331.4522705078125,&quot;left&quot;:458.2781102362204,&quot;top&quot;:148.82646317129064,&quot;width&quot;:414.11212598425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PRESET_TEXT" val="Your title here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custom20233353_4*l_h_f*1_4_1"/>
  <p:tag name="KSO_WM_TEMPLATE_CATEGORY" val="custom"/>
  <p:tag name="KSO_WM_TEMPLATE_INDEX" val="20233353"/>
  <p:tag name="KSO_WM_UNIT_LAYERLEVEL" val="1_1_1"/>
  <p:tag name="KSO_WM_TAG_VERSION" val="3.0"/>
  <p:tag name="KSO_WM_BEAUTIFY_FLAG" val="#wm#"/>
  <p:tag name="KSO_WM_UNIT_TEXT_FILL_FORE_SCHEMECOLOR_INDEX" val="13"/>
  <p:tag name="KSO_WM_UNIT_TEXT_FILL_TYPE" val="1"/>
  <p:tag name="KSO_WM_UNIT_USESOURCEFORMAT_APPLY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28*233"/>
  <p:tag name="TABLE_ENDDRAG_RECT" val="66*143*828*23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28*276"/>
  <p:tag name="TABLE_ENDDRAG_RECT" val="66*143*828*276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828*417"/>
  <p:tag name="TABLE_ENDDRAG_RECT" val="66*84*828*41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125">
      <a:dk1>
        <a:srgbClr val="000000"/>
      </a:dk1>
      <a:lt1>
        <a:srgbClr val="FFFFFF"/>
      </a:lt1>
      <a:dk2>
        <a:srgbClr val="0C0C0C"/>
      </a:dk2>
      <a:lt2>
        <a:srgbClr val="FEFFFF"/>
      </a:lt2>
      <a:accent1>
        <a:srgbClr val="498C76"/>
      </a:accent1>
      <a:accent2>
        <a:srgbClr val="5EA55C"/>
      </a:accent2>
      <a:accent3>
        <a:srgbClr val="AAB156"/>
      </a:accent3>
      <a:accent4>
        <a:srgbClr val="6AA585"/>
      </a:accent4>
      <a:accent5>
        <a:srgbClr val="7697B6"/>
      </a:accent5>
      <a:accent6>
        <a:srgbClr val="61A0B4"/>
      </a:accent6>
      <a:hlink>
        <a:srgbClr val="658BD5"/>
      </a:hlink>
      <a:folHlink>
        <a:srgbClr val="A16AA5"/>
      </a:folHlink>
    </a:clrScheme>
    <a:fontScheme name="字体-简约">
      <a:majorFont>
        <a:latin typeface="Manrope ExtraBold"/>
        <a:ea typeface="Manrope ExtraBold"/>
        <a:cs typeface=""/>
      </a:majorFont>
      <a:minorFont>
        <a:latin typeface="Lato"/>
        <a:ea typeface="Lato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682</Words>
  <Application>Microsoft Office PowerPoint</Application>
  <PresentationFormat>Widescreen</PresentationFormat>
  <Paragraphs>121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Lato</vt:lpstr>
      <vt:lpstr>Manrope ExtraBold</vt:lpstr>
      <vt:lpstr>Times New Roman</vt:lpstr>
      <vt:lpstr>Office Theme</vt:lpstr>
      <vt:lpstr>Office 主题​​</vt:lpstr>
      <vt:lpstr>Student Performance Analysis: Factors, Trends, and Insights</vt:lpstr>
      <vt:lpstr>Project Overview</vt:lpstr>
      <vt:lpstr>Dataset Overview</vt:lpstr>
      <vt:lpstr>Dataset Overview</vt:lpstr>
      <vt:lpstr>Tech Stack</vt:lpstr>
      <vt:lpstr>Web Dashboard Features</vt:lpstr>
      <vt:lpstr>Visualization Panel 1: Heatmap &amp; Boxplot</vt:lpstr>
      <vt:lpstr>Visualization Panel 2: Pairplot &amp; Violin Plot</vt:lpstr>
      <vt:lpstr>WebPage </vt:lpstr>
      <vt:lpstr>WebPage </vt:lpstr>
      <vt:lpstr>Key Insights</vt:lpstr>
      <vt:lpstr>Key Insights</vt:lpstr>
      <vt:lpstr>Key Insights Summary</vt:lpstr>
      <vt:lpstr>Team Contributions</vt:lpstr>
      <vt:lpstr>Thank You / 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Student Performance: Factors, Trends, and Insights</dc:title>
  <dc:creator>anisha reddy</dc:creator>
  <cp:lastModifiedBy>anisha reddy</cp:lastModifiedBy>
  <cp:revision>14</cp:revision>
  <dcterms:created xsi:type="dcterms:W3CDTF">2025-04-06T15:02:00Z</dcterms:created>
  <dcterms:modified xsi:type="dcterms:W3CDTF">2025-04-27T05:05:27Z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E9979A8BD09947D08678E330D6D9F394_13</vt:lpwstr>
  </property>
  <property fmtid="{D5CDD505-2E9C-101B-9397-08002B2CF9AE}" pid="3" name="KSOProductBuildVer">
    <vt:lpwstr>2057-12.2.0.20348</vt:lpwstr>
  </property>
</Properties>
</file>

<file path=docProps/thumbnail.jpeg>
</file>